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65" r:id="rId3"/>
    <p:sldId id="262" r:id="rId4"/>
    <p:sldId id="261" r:id="rId5"/>
    <p:sldId id="361" r:id="rId6"/>
    <p:sldId id="266" r:id="rId7"/>
    <p:sldId id="264" r:id="rId8"/>
    <p:sldId id="258" r:id="rId9"/>
    <p:sldId id="353" r:id="rId10"/>
    <p:sldId id="354" r:id="rId11"/>
    <p:sldId id="355" r:id="rId12"/>
    <p:sldId id="360" r:id="rId13"/>
    <p:sldId id="356" r:id="rId14"/>
    <p:sldId id="357" r:id="rId15"/>
    <p:sldId id="358" r:id="rId16"/>
    <p:sldId id="359" r:id="rId17"/>
    <p:sldId id="352" r:id="rId18"/>
    <p:sldId id="269" r:id="rId19"/>
    <p:sldId id="270" r:id="rId20"/>
    <p:sldId id="263" r:id="rId21"/>
    <p:sldId id="260" r:id="rId22"/>
    <p:sldId id="267" r:id="rId23"/>
    <p:sldId id="259" r:id="rId24"/>
    <p:sldId id="257" r:id="rId25"/>
    <p:sldId id="268" r:id="rId26"/>
    <p:sldId id="351" r:id="rId27"/>
    <p:sldId id="35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65" d="100"/>
          <a:sy n="65" d="100"/>
        </p:scale>
        <p:origin x="612" y="34"/>
      </p:cViewPr>
      <p:guideLst/>
    </p:cSldViewPr>
  </p:slideViewPr>
  <p:notesTextViewPr>
    <p:cViewPr>
      <p:scale>
        <a:sx n="1" d="1"/>
        <a:sy n="1" d="1"/>
      </p:scale>
      <p:origin x="0" y="0"/>
    </p:cViewPr>
  </p:notesTextViewPr>
  <p:sorterViewPr>
    <p:cViewPr>
      <p:scale>
        <a:sx n="100" d="100"/>
        <a:sy n="100" d="100"/>
      </p:scale>
      <p:origin x="0" y="-690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Guthrie" userId="f1acbcb094821f5a" providerId="LiveId" clId="{64C1FCA7-B515-4D45-931E-EB6F3C951580}"/>
    <pc:docChg chg="undo custSel addSld modSld sldOrd modMainMaster">
      <pc:chgData name="Steve Guthrie" userId="f1acbcb094821f5a" providerId="LiveId" clId="{64C1FCA7-B515-4D45-931E-EB6F3C951580}" dt="2023-10-13T01:46:24.810" v="2448" actId="1036"/>
      <pc:docMkLst>
        <pc:docMk/>
      </pc:docMkLst>
      <pc:sldChg chg="modSp mod">
        <pc:chgData name="Steve Guthrie" userId="f1acbcb094821f5a" providerId="LiveId" clId="{64C1FCA7-B515-4D45-931E-EB6F3C951580}" dt="2023-10-11T12:11:43.174" v="25" actId="404"/>
        <pc:sldMkLst>
          <pc:docMk/>
          <pc:sldMk cId="4277876031" sldId="256"/>
        </pc:sldMkLst>
        <pc:spChg chg="mod">
          <ac:chgData name="Steve Guthrie" userId="f1acbcb094821f5a" providerId="LiveId" clId="{64C1FCA7-B515-4D45-931E-EB6F3C951580}" dt="2023-10-11T12:11:43.174" v="25" actId="404"/>
          <ac:spMkLst>
            <pc:docMk/>
            <pc:sldMk cId="4277876031" sldId="256"/>
            <ac:spMk id="2" creationId="{0C1CB679-0DB9-48DB-9674-9FA07CD2AFDB}"/>
          </ac:spMkLst>
        </pc:spChg>
      </pc:sldChg>
      <pc:sldChg chg="ord">
        <pc:chgData name="Steve Guthrie" userId="f1acbcb094821f5a" providerId="LiveId" clId="{64C1FCA7-B515-4D45-931E-EB6F3C951580}" dt="2023-10-12T21:33:58.389" v="2160"/>
        <pc:sldMkLst>
          <pc:docMk/>
          <pc:sldMk cId="3381120723" sldId="257"/>
        </pc:sldMkLst>
      </pc:sldChg>
      <pc:sldChg chg="ord">
        <pc:chgData name="Steve Guthrie" userId="f1acbcb094821f5a" providerId="LiveId" clId="{64C1FCA7-B515-4D45-931E-EB6F3C951580}" dt="2023-10-12T21:36:40.396" v="2229"/>
        <pc:sldMkLst>
          <pc:docMk/>
          <pc:sldMk cId="1172776537" sldId="259"/>
        </pc:sldMkLst>
      </pc:sldChg>
      <pc:sldChg chg="ord">
        <pc:chgData name="Steve Guthrie" userId="f1acbcb094821f5a" providerId="LiveId" clId="{64C1FCA7-B515-4D45-931E-EB6F3C951580}" dt="2023-10-12T21:36:51.392" v="2233"/>
        <pc:sldMkLst>
          <pc:docMk/>
          <pc:sldMk cId="3359818419" sldId="260"/>
        </pc:sldMkLst>
      </pc:sldChg>
      <pc:sldChg chg="ord">
        <pc:chgData name="Steve Guthrie" userId="f1acbcb094821f5a" providerId="LiveId" clId="{64C1FCA7-B515-4D45-931E-EB6F3C951580}" dt="2023-10-12T21:36:56.613" v="2235"/>
        <pc:sldMkLst>
          <pc:docMk/>
          <pc:sldMk cId="2014544056" sldId="263"/>
        </pc:sldMkLst>
      </pc:sldChg>
      <pc:sldChg chg="ord">
        <pc:chgData name="Steve Guthrie" userId="f1acbcb094821f5a" providerId="LiveId" clId="{64C1FCA7-B515-4D45-931E-EB6F3C951580}" dt="2023-10-12T21:36:46.873" v="2231"/>
        <pc:sldMkLst>
          <pc:docMk/>
          <pc:sldMk cId="1443205640" sldId="267"/>
        </pc:sldMkLst>
      </pc:sldChg>
      <pc:sldChg chg="ord">
        <pc:chgData name="Steve Guthrie" userId="f1acbcb094821f5a" providerId="LiveId" clId="{64C1FCA7-B515-4D45-931E-EB6F3C951580}" dt="2023-10-12T21:33:54.217" v="2158"/>
        <pc:sldMkLst>
          <pc:docMk/>
          <pc:sldMk cId="831965539" sldId="268"/>
        </pc:sldMkLst>
      </pc:sldChg>
      <pc:sldChg chg="ord">
        <pc:chgData name="Steve Guthrie" userId="f1acbcb094821f5a" providerId="LiveId" clId="{64C1FCA7-B515-4D45-931E-EB6F3C951580}" dt="2023-10-12T21:33:49.318" v="2156"/>
        <pc:sldMkLst>
          <pc:docMk/>
          <pc:sldMk cId="1638214310" sldId="351"/>
        </pc:sldMkLst>
      </pc:sldChg>
      <pc:sldChg chg="modSp new mod ord">
        <pc:chgData name="Steve Guthrie" userId="f1acbcb094821f5a" providerId="LiveId" clId="{64C1FCA7-B515-4D45-931E-EB6F3C951580}" dt="2023-10-12T21:51:34.583" v="2243" actId="207"/>
        <pc:sldMkLst>
          <pc:docMk/>
          <pc:sldMk cId="2709107766" sldId="352"/>
        </pc:sldMkLst>
        <pc:spChg chg="mod">
          <ac:chgData name="Steve Guthrie" userId="f1acbcb094821f5a" providerId="LiveId" clId="{64C1FCA7-B515-4D45-931E-EB6F3C951580}" dt="2023-10-11T18:22:25.286" v="46" actId="20577"/>
          <ac:spMkLst>
            <pc:docMk/>
            <pc:sldMk cId="2709107766" sldId="352"/>
            <ac:spMk id="2" creationId="{982A3E97-F6F8-0C74-FD84-3F0B19A122BF}"/>
          </ac:spMkLst>
        </pc:spChg>
        <pc:spChg chg="mod">
          <ac:chgData name="Steve Guthrie" userId="f1acbcb094821f5a" providerId="LiveId" clId="{64C1FCA7-B515-4D45-931E-EB6F3C951580}" dt="2023-10-12T21:51:34.583" v="2243" actId="207"/>
          <ac:spMkLst>
            <pc:docMk/>
            <pc:sldMk cId="2709107766" sldId="352"/>
            <ac:spMk id="3" creationId="{9A0753D9-2793-823D-208F-43997AE1639F}"/>
          </ac:spMkLst>
        </pc:spChg>
      </pc:sldChg>
      <pc:sldChg chg="addSp modSp new mod">
        <pc:chgData name="Steve Guthrie" userId="f1acbcb094821f5a" providerId="LiveId" clId="{64C1FCA7-B515-4D45-931E-EB6F3C951580}" dt="2023-10-12T23:59:43.548" v="2269" actId="20577"/>
        <pc:sldMkLst>
          <pc:docMk/>
          <pc:sldMk cId="2788864042" sldId="353"/>
        </pc:sldMkLst>
        <pc:spChg chg="mod">
          <ac:chgData name="Steve Guthrie" userId="f1acbcb094821f5a" providerId="LiveId" clId="{64C1FCA7-B515-4D45-931E-EB6F3C951580}" dt="2023-10-12T23:59:43.548" v="2269" actId="20577"/>
          <ac:spMkLst>
            <pc:docMk/>
            <pc:sldMk cId="2788864042" sldId="353"/>
            <ac:spMk id="2" creationId="{AF494942-0091-A383-2AB8-21137D1A6600}"/>
          </ac:spMkLst>
        </pc:spChg>
        <pc:spChg chg="mod">
          <ac:chgData name="Steve Guthrie" userId="f1acbcb094821f5a" providerId="LiveId" clId="{64C1FCA7-B515-4D45-931E-EB6F3C951580}" dt="2023-10-11T19:02:25.384" v="573" actId="207"/>
          <ac:spMkLst>
            <pc:docMk/>
            <pc:sldMk cId="2788864042" sldId="353"/>
            <ac:spMk id="3" creationId="{612166AE-999B-9A3E-5904-41D1E1D554C3}"/>
          </ac:spMkLst>
        </pc:spChg>
        <pc:spChg chg="add mod">
          <ac:chgData name="Steve Guthrie" userId="f1acbcb094821f5a" providerId="LiveId" clId="{64C1FCA7-B515-4D45-931E-EB6F3C951580}" dt="2023-10-12T20:33:14.059" v="1267" actId="122"/>
          <ac:spMkLst>
            <pc:docMk/>
            <pc:sldMk cId="2788864042" sldId="353"/>
            <ac:spMk id="4" creationId="{2AF5594C-AB2D-EF32-EED7-31733FD36F1B}"/>
          </ac:spMkLst>
        </pc:spChg>
      </pc:sldChg>
      <pc:sldChg chg="modSp new mod">
        <pc:chgData name="Steve Guthrie" userId="f1acbcb094821f5a" providerId="LiveId" clId="{64C1FCA7-B515-4D45-931E-EB6F3C951580}" dt="2023-10-13T00:00:48.580" v="2295" actId="6549"/>
        <pc:sldMkLst>
          <pc:docMk/>
          <pc:sldMk cId="439314909" sldId="354"/>
        </pc:sldMkLst>
        <pc:spChg chg="mod">
          <ac:chgData name="Steve Guthrie" userId="f1acbcb094821f5a" providerId="LiveId" clId="{64C1FCA7-B515-4D45-931E-EB6F3C951580}" dt="2023-10-11T18:56:09.762" v="513" actId="20577"/>
          <ac:spMkLst>
            <pc:docMk/>
            <pc:sldMk cId="439314909" sldId="354"/>
            <ac:spMk id="2" creationId="{2465675A-5F60-9256-05D9-A373734C00EF}"/>
          </ac:spMkLst>
        </pc:spChg>
        <pc:spChg chg="mod">
          <ac:chgData name="Steve Guthrie" userId="f1acbcb094821f5a" providerId="LiveId" clId="{64C1FCA7-B515-4D45-931E-EB6F3C951580}" dt="2023-10-13T00:00:48.580" v="2295" actId="6549"/>
          <ac:spMkLst>
            <pc:docMk/>
            <pc:sldMk cId="439314909" sldId="354"/>
            <ac:spMk id="3" creationId="{95056A53-6179-DB42-8A37-1401A66F31F7}"/>
          </ac:spMkLst>
        </pc:spChg>
      </pc:sldChg>
      <pc:sldChg chg="modSp new mod">
        <pc:chgData name="Steve Guthrie" userId="f1acbcb094821f5a" providerId="LiveId" clId="{64C1FCA7-B515-4D45-931E-EB6F3C951580}" dt="2023-10-12T21:36:08.892" v="2227" actId="20577"/>
        <pc:sldMkLst>
          <pc:docMk/>
          <pc:sldMk cId="903133920" sldId="355"/>
        </pc:sldMkLst>
        <pc:spChg chg="mod">
          <ac:chgData name="Steve Guthrie" userId="f1acbcb094821f5a" providerId="LiveId" clId="{64C1FCA7-B515-4D45-931E-EB6F3C951580}" dt="2023-10-12T19:48:41.304" v="609" actId="20577"/>
          <ac:spMkLst>
            <pc:docMk/>
            <pc:sldMk cId="903133920" sldId="355"/>
            <ac:spMk id="2" creationId="{B9B64FBA-3199-E32E-C1D0-18C58F611405}"/>
          </ac:spMkLst>
        </pc:spChg>
        <pc:spChg chg="mod">
          <ac:chgData name="Steve Guthrie" userId="f1acbcb094821f5a" providerId="LiveId" clId="{64C1FCA7-B515-4D45-931E-EB6F3C951580}" dt="2023-10-12T21:36:08.892" v="2227" actId="20577"/>
          <ac:spMkLst>
            <pc:docMk/>
            <pc:sldMk cId="903133920" sldId="355"/>
            <ac:spMk id="3" creationId="{BE1A3057-9CA7-6EB3-4C3F-FEA3AC95F969}"/>
          </ac:spMkLst>
        </pc:spChg>
      </pc:sldChg>
      <pc:sldChg chg="modSp new mod">
        <pc:chgData name="Steve Guthrie" userId="f1acbcb094821f5a" providerId="LiveId" clId="{64C1FCA7-B515-4D45-931E-EB6F3C951580}" dt="2023-10-12T21:14:11.406" v="1929" actId="313"/>
        <pc:sldMkLst>
          <pc:docMk/>
          <pc:sldMk cId="2724835286" sldId="356"/>
        </pc:sldMkLst>
        <pc:spChg chg="mod">
          <ac:chgData name="Steve Guthrie" userId="f1acbcb094821f5a" providerId="LiveId" clId="{64C1FCA7-B515-4D45-931E-EB6F3C951580}" dt="2023-10-12T21:06:27.250" v="1638" actId="404"/>
          <ac:spMkLst>
            <pc:docMk/>
            <pc:sldMk cId="2724835286" sldId="356"/>
            <ac:spMk id="2" creationId="{842BF59D-3AF8-5F66-B576-3D9559321944}"/>
          </ac:spMkLst>
        </pc:spChg>
        <pc:spChg chg="mod">
          <ac:chgData name="Steve Guthrie" userId="f1acbcb094821f5a" providerId="LiveId" clId="{64C1FCA7-B515-4D45-931E-EB6F3C951580}" dt="2023-10-12T21:14:11.406" v="1929" actId="313"/>
          <ac:spMkLst>
            <pc:docMk/>
            <pc:sldMk cId="2724835286" sldId="356"/>
            <ac:spMk id="3" creationId="{80F3E33A-27AC-8DF4-F654-73BD894FDE8C}"/>
          </ac:spMkLst>
        </pc:spChg>
      </pc:sldChg>
      <pc:sldChg chg="modSp add mod">
        <pc:chgData name="Steve Guthrie" userId="f1acbcb094821f5a" providerId="LiveId" clId="{64C1FCA7-B515-4D45-931E-EB6F3C951580}" dt="2023-10-12T21:32:00.220" v="2154" actId="20577"/>
        <pc:sldMkLst>
          <pc:docMk/>
          <pc:sldMk cId="4094654551" sldId="357"/>
        </pc:sldMkLst>
        <pc:spChg chg="mod">
          <ac:chgData name="Steve Guthrie" userId="f1acbcb094821f5a" providerId="LiveId" clId="{64C1FCA7-B515-4D45-931E-EB6F3C951580}" dt="2023-10-12T21:08:22.688" v="1647" actId="20577"/>
          <ac:spMkLst>
            <pc:docMk/>
            <pc:sldMk cId="4094654551" sldId="357"/>
            <ac:spMk id="2" creationId="{842BF59D-3AF8-5F66-B576-3D9559321944}"/>
          </ac:spMkLst>
        </pc:spChg>
        <pc:spChg chg="mod">
          <ac:chgData name="Steve Guthrie" userId="f1acbcb094821f5a" providerId="LiveId" clId="{64C1FCA7-B515-4D45-931E-EB6F3C951580}" dt="2023-10-12T21:32:00.220" v="2154" actId="20577"/>
          <ac:spMkLst>
            <pc:docMk/>
            <pc:sldMk cId="4094654551" sldId="357"/>
            <ac:spMk id="3" creationId="{80F3E33A-27AC-8DF4-F654-73BD894FDE8C}"/>
          </ac:spMkLst>
        </pc:spChg>
      </pc:sldChg>
      <pc:sldChg chg="modSp add mod ord">
        <pc:chgData name="Steve Guthrie" userId="f1acbcb094821f5a" providerId="LiveId" clId="{64C1FCA7-B515-4D45-931E-EB6F3C951580}" dt="2023-10-13T01:46:24.810" v="2448" actId="1036"/>
        <pc:sldMkLst>
          <pc:docMk/>
          <pc:sldMk cId="211517332" sldId="358"/>
        </pc:sldMkLst>
        <pc:spChg chg="mod">
          <ac:chgData name="Steve Guthrie" userId="f1acbcb094821f5a" providerId="LiveId" clId="{64C1FCA7-B515-4D45-931E-EB6F3C951580}" dt="2023-10-12T21:26:00.155" v="2143" actId="20577"/>
          <ac:spMkLst>
            <pc:docMk/>
            <pc:sldMk cId="211517332" sldId="358"/>
            <ac:spMk id="2" creationId="{842BF59D-3AF8-5F66-B576-3D9559321944}"/>
          </ac:spMkLst>
        </pc:spChg>
        <pc:spChg chg="mod">
          <ac:chgData name="Steve Guthrie" userId="f1acbcb094821f5a" providerId="LiveId" clId="{64C1FCA7-B515-4D45-931E-EB6F3C951580}" dt="2023-10-13T01:46:24.810" v="2448" actId="1036"/>
          <ac:spMkLst>
            <pc:docMk/>
            <pc:sldMk cId="211517332" sldId="358"/>
            <ac:spMk id="3" creationId="{80F3E33A-27AC-8DF4-F654-73BD894FDE8C}"/>
          </ac:spMkLst>
        </pc:spChg>
      </pc:sldChg>
      <pc:sldChg chg="modSp add mod ord">
        <pc:chgData name="Steve Guthrie" userId="f1acbcb094821f5a" providerId="LiveId" clId="{64C1FCA7-B515-4D45-931E-EB6F3C951580}" dt="2023-10-12T21:31:47.908" v="2152" actId="20577"/>
        <pc:sldMkLst>
          <pc:docMk/>
          <pc:sldMk cId="1375558551" sldId="359"/>
        </pc:sldMkLst>
        <pc:spChg chg="mod">
          <ac:chgData name="Steve Guthrie" userId="f1acbcb094821f5a" providerId="LiveId" clId="{64C1FCA7-B515-4D45-931E-EB6F3C951580}" dt="2023-10-12T21:26:38.264" v="2147"/>
          <ac:spMkLst>
            <pc:docMk/>
            <pc:sldMk cId="1375558551" sldId="359"/>
            <ac:spMk id="2" creationId="{842BF59D-3AF8-5F66-B576-3D9559321944}"/>
          </ac:spMkLst>
        </pc:spChg>
        <pc:spChg chg="mod">
          <ac:chgData name="Steve Guthrie" userId="f1acbcb094821f5a" providerId="LiveId" clId="{64C1FCA7-B515-4D45-931E-EB6F3C951580}" dt="2023-10-12T21:31:47.908" v="2152" actId="20577"/>
          <ac:spMkLst>
            <pc:docMk/>
            <pc:sldMk cId="1375558551" sldId="359"/>
            <ac:spMk id="3" creationId="{80F3E33A-27AC-8DF4-F654-73BD894FDE8C}"/>
          </ac:spMkLst>
        </pc:spChg>
      </pc:sldChg>
      <pc:sldChg chg="modSp new mod">
        <pc:chgData name="Steve Guthrie" userId="f1acbcb094821f5a" providerId="LiveId" clId="{64C1FCA7-B515-4D45-931E-EB6F3C951580}" dt="2023-10-13T00:06:25.177" v="2367" actId="207"/>
        <pc:sldMkLst>
          <pc:docMk/>
          <pc:sldMk cId="3300448612" sldId="360"/>
        </pc:sldMkLst>
        <pc:spChg chg="mod">
          <ac:chgData name="Steve Guthrie" userId="f1acbcb094821f5a" providerId="LiveId" clId="{64C1FCA7-B515-4D45-931E-EB6F3C951580}" dt="2023-10-13T00:05:21.468" v="2352" actId="20577"/>
          <ac:spMkLst>
            <pc:docMk/>
            <pc:sldMk cId="3300448612" sldId="360"/>
            <ac:spMk id="2" creationId="{6A98560D-1B37-00A9-4F80-42304AE821F9}"/>
          </ac:spMkLst>
        </pc:spChg>
        <pc:spChg chg="mod">
          <ac:chgData name="Steve Guthrie" userId="f1acbcb094821f5a" providerId="LiveId" clId="{64C1FCA7-B515-4D45-931E-EB6F3C951580}" dt="2023-10-13T00:06:25.177" v="2367" actId="207"/>
          <ac:spMkLst>
            <pc:docMk/>
            <pc:sldMk cId="3300448612" sldId="360"/>
            <ac:spMk id="3" creationId="{061DE4DC-7969-A2AD-197C-FA28E2363FAB}"/>
          </ac:spMkLst>
        </pc:spChg>
      </pc:sldChg>
      <pc:sldChg chg="modSp new mod">
        <pc:chgData name="Steve Guthrie" userId="f1acbcb094821f5a" providerId="LiveId" clId="{64C1FCA7-B515-4D45-931E-EB6F3C951580}" dt="2023-10-13T00:11:58.075" v="2424" actId="20577"/>
        <pc:sldMkLst>
          <pc:docMk/>
          <pc:sldMk cId="838889590" sldId="361"/>
        </pc:sldMkLst>
        <pc:spChg chg="mod">
          <ac:chgData name="Steve Guthrie" userId="f1acbcb094821f5a" providerId="LiveId" clId="{64C1FCA7-B515-4D45-931E-EB6F3C951580}" dt="2023-10-13T00:11:52.238" v="2422" actId="20577"/>
          <ac:spMkLst>
            <pc:docMk/>
            <pc:sldMk cId="838889590" sldId="361"/>
            <ac:spMk id="2" creationId="{0E530BC5-642E-3C86-F799-5A024A5E29B8}"/>
          </ac:spMkLst>
        </pc:spChg>
        <pc:spChg chg="mod">
          <ac:chgData name="Steve Guthrie" userId="f1acbcb094821f5a" providerId="LiveId" clId="{64C1FCA7-B515-4D45-931E-EB6F3C951580}" dt="2023-10-13T00:11:58.075" v="2424" actId="20577"/>
          <ac:spMkLst>
            <pc:docMk/>
            <pc:sldMk cId="838889590" sldId="361"/>
            <ac:spMk id="3" creationId="{7CB51C63-80F6-A3CE-F59F-A0F19F8B55EF}"/>
          </ac:spMkLst>
        </pc:spChg>
      </pc:sldChg>
      <pc:sldMasterChg chg="modSldLayout">
        <pc:chgData name="Steve Guthrie" userId="f1acbcb094821f5a" providerId="LiveId" clId="{64C1FCA7-B515-4D45-931E-EB6F3C951580}" dt="2023-10-12T22:02:01.892" v="2244"/>
        <pc:sldMasterMkLst>
          <pc:docMk/>
          <pc:sldMasterMk cId="3790963444" sldId="2147483660"/>
        </pc:sldMasterMkLst>
        <pc:sldLayoutChg chg="addSp modSp">
          <pc:chgData name="Steve Guthrie" userId="f1acbcb094821f5a" providerId="LiveId" clId="{64C1FCA7-B515-4D45-931E-EB6F3C951580}" dt="2023-10-12T22:02:01.892" v="2244"/>
          <pc:sldLayoutMkLst>
            <pc:docMk/>
            <pc:sldMasterMk cId="3790963444" sldId="2147483660"/>
            <pc:sldLayoutMk cId="845501569" sldId="2147483662"/>
          </pc:sldLayoutMkLst>
          <pc:spChg chg="add mod">
            <ac:chgData name="Steve Guthrie" userId="f1acbcb094821f5a" providerId="LiveId" clId="{64C1FCA7-B515-4D45-931E-EB6F3C951580}" dt="2023-10-12T22:02:01.892" v="2244"/>
            <ac:spMkLst>
              <pc:docMk/>
              <pc:sldMasterMk cId="3790963444" sldId="2147483660"/>
              <pc:sldLayoutMk cId="845501569" sldId="2147483662"/>
              <ac:spMk id="5" creationId="{0C9C40FD-311F-742D-7F69-9CF9C84E1123}"/>
            </ac:spMkLst>
          </pc:spChg>
          <pc:spChg chg="add mod">
            <ac:chgData name="Steve Guthrie" userId="f1acbcb094821f5a" providerId="LiveId" clId="{64C1FCA7-B515-4D45-931E-EB6F3C951580}" dt="2023-10-12T22:02:01.892" v="2244"/>
            <ac:spMkLst>
              <pc:docMk/>
              <pc:sldMasterMk cId="3790963444" sldId="2147483660"/>
              <pc:sldLayoutMk cId="845501569" sldId="2147483662"/>
              <ac:spMk id="6" creationId="{0D2C5006-265D-AAD1-CFBB-4EB329323C6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0AF9ED-36D8-4C6F-9013-845E10C53CF0}"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365D20-FEC8-4953-84E9-581156F173A8}" type="slidenum">
              <a:rPr lang="en-US" smtClean="0"/>
              <a:t>‹#›</a:t>
            </a:fld>
            <a:endParaRPr lang="en-US"/>
          </a:p>
        </p:txBody>
      </p:sp>
    </p:spTree>
    <p:extLst>
      <p:ext uri="{BB962C8B-B14F-4D97-AF65-F5344CB8AC3E}">
        <p14:creationId xmlns:p14="http://schemas.microsoft.com/office/powerpoint/2010/main" val="2246598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cs typeface="Arial" pitchFamily="34" charset="0"/>
              </a:rPr>
              <a:t>Worksheets and other materials that may be of assistance in earning merit badges are available from a variety of sources including the Internet and troop libraries. Use of these aids is permissible as long as they can be correlated with the current requirements. Completed </a:t>
            </a:r>
            <a:r>
              <a:rPr lang="ja-JP" altLang="en-US">
                <a:cs typeface="Arial" pitchFamily="34" charset="0"/>
              </a:rPr>
              <a:t>“</a:t>
            </a:r>
            <a:r>
              <a:rPr lang="en-US" altLang="ja-JP">
                <a:cs typeface="Arial" pitchFamily="34" charset="0"/>
              </a:rPr>
              <a:t>worksheets</a:t>
            </a:r>
            <a:r>
              <a:rPr lang="ja-JP" altLang="en-US">
                <a:cs typeface="Arial" pitchFamily="34" charset="0"/>
              </a:rPr>
              <a:t>”</a:t>
            </a:r>
            <a:r>
              <a:rPr lang="en-US" altLang="ja-JP">
                <a:cs typeface="Arial" pitchFamily="34" charset="0"/>
              </a:rPr>
              <a:t> may suffice where a requirement calls for something in writing, but they do not work as substitutes where Scouts must discuss, tell, show, or demonstrate something.</a:t>
            </a:r>
          </a:p>
          <a:p>
            <a:pPr eaLnBrk="1" hangingPunct="1"/>
            <a:endParaRPr lang="en-US" altLang="en-US">
              <a:cs typeface="Arial" pitchFamily="34" charset="0"/>
            </a:endParaRPr>
          </a:p>
          <a:p>
            <a:pPr eaLnBrk="1" hangingPunct="1"/>
            <a:r>
              <a:rPr lang="en-US" altLang="en-US">
                <a:cs typeface="Arial" pitchFamily="34" charset="0"/>
              </a:rPr>
              <a:t>The Boy Scouts of America does not currently produce any worksheets or other similar learning aids for merit badges simply due to the costs and additional effort related to keeping them up to date. The National Advancement Team, however, recognizes the value of such tools, and permits their use as long as merit badge counselors and unit leaders understand this is not official material and that use of the tools must not serve to alter merit badge requirements or provide unauthorized shortcuts. Scouts are still expected to complete all the official requirements as written. </a:t>
            </a:r>
          </a:p>
          <a:p>
            <a:pPr eaLnBrk="1" hangingPunct="1"/>
            <a:endParaRPr lang="en-US" altLang="en-US">
              <a:cs typeface="Arial" pitchFamily="34" charset="0"/>
            </a:endParaRPr>
          </a:p>
          <a:p>
            <a:pPr eaLnBrk="1" hangingPunct="1"/>
            <a:r>
              <a:rPr lang="en-US" altLang="en-US">
                <a:cs typeface="Arial" pitchFamily="34" charset="0"/>
              </a:rPr>
              <a:t>It is important to note that regardless of the value of these worksheets or other learning aids, Scouts must </a:t>
            </a:r>
            <a:r>
              <a:rPr lang="en-US" altLang="en-US" i="1">
                <a:cs typeface="Arial" pitchFamily="34" charset="0"/>
              </a:rPr>
              <a:t>not</a:t>
            </a:r>
            <a:r>
              <a:rPr lang="en-US" altLang="en-US">
                <a:cs typeface="Arial" pitchFamily="34" charset="0"/>
              </a:rPr>
              <a:t> be required to use them.</a:t>
            </a: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82">
              <a:spcBef>
                <a:spcPct val="30000"/>
              </a:spcBef>
              <a:defRPr sz="1200">
                <a:solidFill>
                  <a:schemeClr val="tx1"/>
                </a:solidFill>
                <a:latin typeface="Times New Roman" pitchFamily="18" charset="0"/>
                <a:ea typeface="ＭＳ Ｐゴシック" pitchFamily="34" charset="-128"/>
                <a:cs typeface="Arial" pitchFamily="34" charset="0"/>
              </a:defRPr>
            </a:lvl1pPr>
            <a:lvl2pPr marL="758403" indent="-291694" defTabSz="938282">
              <a:spcBef>
                <a:spcPct val="30000"/>
              </a:spcBef>
              <a:defRPr sz="1200">
                <a:solidFill>
                  <a:schemeClr val="tx1"/>
                </a:solidFill>
                <a:latin typeface="Times New Roman" pitchFamily="18" charset="0"/>
                <a:ea typeface="Arial" pitchFamily="34" charset="0"/>
                <a:cs typeface="Arial" pitchFamily="34" charset="0"/>
              </a:defRPr>
            </a:lvl2pPr>
            <a:lvl3pPr marL="1166774" indent="-233355" defTabSz="938282">
              <a:spcBef>
                <a:spcPct val="30000"/>
              </a:spcBef>
              <a:defRPr sz="1200">
                <a:solidFill>
                  <a:schemeClr val="tx1"/>
                </a:solidFill>
                <a:latin typeface="Times New Roman" pitchFamily="18" charset="0"/>
                <a:ea typeface="Arial" pitchFamily="34" charset="0"/>
                <a:cs typeface="Arial" pitchFamily="34" charset="0"/>
              </a:defRPr>
            </a:lvl3pPr>
            <a:lvl4pPr marL="1633484" indent="-233355" defTabSz="938282">
              <a:spcBef>
                <a:spcPct val="30000"/>
              </a:spcBef>
              <a:defRPr sz="1200">
                <a:solidFill>
                  <a:schemeClr val="tx1"/>
                </a:solidFill>
                <a:latin typeface="Times New Roman" pitchFamily="18" charset="0"/>
                <a:ea typeface="Arial" pitchFamily="34" charset="0"/>
                <a:cs typeface="Arial" pitchFamily="34" charset="0"/>
              </a:defRPr>
            </a:lvl4pPr>
            <a:lvl5pPr marL="2100194" indent="-233355" defTabSz="938282">
              <a:spcBef>
                <a:spcPct val="30000"/>
              </a:spcBef>
              <a:defRPr sz="1200">
                <a:solidFill>
                  <a:schemeClr val="tx1"/>
                </a:solidFill>
                <a:latin typeface="Times New Roman" pitchFamily="18" charset="0"/>
                <a:ea typeface="Arial" pitchFamily="34" charset="0"/>
                <a:cs typeface="Arial" pitchFamily="34" charset="0"/>
              </a:defRPr>
            </a:lvl5pPr>
            <a:lvl6pPr marL="2566904" indent="-233355" defTabSz="938282" eaLnBrk="0" fontAlgn="base" hangingPunct="0">
              <a:spcBef>
                <a:spcPct val="30000"/>
              </a:spcBef>
              <a:spcAft>
                <a:spcPct val="0"/>
              </a:spcAft>
              <a:defRPr sz="1200">
                <a:solidFill>
                  <a:schemeClr val="tx1"/>
                </a:solidFill>
                <a:latin typeface="Times New Roman" pitchFamily="18" charset="0"/>
                <a:ea typeface="Arial" pitchFamily="34" charset="0"/>
                <a:cs typeface="Arial" pitchFamily="34" charset="0"/>
              </a:defRPr>
            </a:lvl6pPr>
            <a:lvl7pPr marL="3033613" indent="-233355" defTabSz="938282" eaLnBrk="0" fontAlgn="base" hangingPunct="0">
              <a:spcBef>
                <a:spcPct val="30000"/>
              </a:spcBef>
              <a:spcAft>
                <a:spcPct val="0"/>
              </a:spcAft>
              <a:defRPr sz="1200">
                <a:solidFill>
                  <a:schemeClr val="tx1"/>
                </a:solidFill>
                <a:latin typeface="Times New Roman" pitchFamily="18" charset="0"/>
                <a:ea typeface="Arial" pitchFamily="34" charset="0"/>
                <a:cs typeface="Arial" pitchFamily="34" charset="0"/>
              </a:defRPr>
            </a:lvl7pPr>
            <a:lvl8pPr marL="3500323" indent="-233355" defTabSz="938282" eaLnBrk="0" fontAlgn="base" hangingPunct="0">
              <a:spcBef>
                <a:spcPct val="30000"/>
              </a:spcBef>
              <a:spcAft>
                <a:spcPct val="0"/>
              </a:spcAft>
              <a:defRPr sz="1200">
                <a:solidFill>
                  <a:schemeClr val="tx1"/>
                </a:solidFill>
                <a:latin typeface="Times New Roman" pitchFamily="18" charset="0"/>
                <a:ea typeface="Arial" pitchFamily="34" charset="0"/>
                <a:cs typeface="Arial" pitchFamily="34" charset="0"/>
              </a:defRPr>
            </a:lvl8pPr>
            <a:lvl9pPr marL="3967033" indent="-233355" defTabSz="938282" eaLnBrk="0" fontAlgn="base" hangingPunct="0">
              <a:spcBef>
                <a:spcPct val="30000"/>
              </a:spcBef>
              <a:spcAft>
                <a:spcPct val="0"/>
              </a:spcAft>
              <a:defRPr sz="1200">
                <a:solidFill>
                  <a:schemeClr val="tx1"/>
                </a:solidFill>
                <a:latin typeface="Times New Roman" pitchFamily="18" charset="0"/>
                <a:ea typeface="Arial" pitchFamily="34" charset="0"/>
                <a:cs typeface="Arial" pitchFamily="34" charset="0"/>
              </a:defRPr>
            </a:lvl9pPr>
          </a:lstStyle>
          <a:p>
            <a:pPr>
              <a:spcBef>
                <a:spcPct val="0"/>
              </a:spcBef>
            </a:pPr>
            <a:fld id="{BD1A3DE8-307B-4E9A-9692-358CD777E92D}" type="slidenum">
              <a:rPr lang="en-US" altLang="en-US" sz="1300">
                <a:latin typeface="Arial" pitchFamily="34" charset="0"/>
              </a:rPr>
              <a:pPr>
                <a:spcBef>
                  <a:spcPct val="0"/>
                </a:spcBef>
              </a:pPr>
              <a:t>27</a:t>
            </a:fld>
            <a:endParaRPr lang="en-US" altLang="en-US" sz="130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76967" y="2138363"/>
            <a:ext cx="1530351" cy="118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Placeholder 1"/>
          <p:cNvSpPr>
            <a:spLocks noGrp="1"/>
          </p:cNvSpPr>
          <p:nvPr>
            <p:ph type="title"/>
          </p:nvPr>
        </p:nvSpPr>
        <p:spPr>
          <a:xfrm>
            <a:off x="3656799" y="1650332"/>
            <a:ext cx="6341173" cy="2110257"/>
          </a:xfrm>
          <a:prstGeom prst="rect">
            <a:avLst/>
          </a:prstGeom>
        </p:spPr>
        <p:txBody>
          <a:bodyPr rtlCol="0">
            <a:noAutofit/>
          </a:bodyPr>
          <a:lstStyle>
            <a:lvl1pPr>
              <a:defRPr sz="4000"/>
            </a:lvl1pPr>
          </a:lstStyle>
          <a:p>
            <a:r>
              <a:rPr lang="en-US" dirty="0"/>
              <a:t>Click to edit Master title style</a:t>
            </a:r>
          </a:p>
        </p:txBody>
      </p:sp>
      <p:sp>
        <p:nvSpPr>
          <p:cNvPr id="4" name="Slide Number Placeholder 5"/>
          <p:cNvSpPr>
            <a:spLocks noGrp="1"/>
          </p:cNvSpPr>
          <p:nvPr>
            <p:ph type="sldNum" sz="quarter" idx="10"/>
          </p:nvPr>
        </p:nvSpPr>
        <p:spPr/>
        <p:txBody>
          <a:bodyPr/>
          <a:lstStyle>
            <a:lvl1pPr>
              <a:defRPr/>
            </a:lvl1pPr>
          </a:lstStyle>
          <a:p>
            <a:pPr>
              <a:defRPr/>
            </a:pPr>
            <a:fld id="{65C48E9B-CF26-410A-A4AD-E75A38CA5C92}" type="slidenum">
              <a:rPr lang="en-US" altLang="en-US"/>
              <a:pPr>
                <a:defRPr/>
              </a:pPr>
              <a:t>‹#›</a:t>
            </a:fld>
            <a:endParaRPr lang="en-US" altLang="en-US"/>
          </a:p>
        </p:txBody>
      </p:sp>
      <p:sp>
        <p:nvSpPr>
          <p:cNvPr id="5" name="Date Placeholder 6"/>
          <p:cNvSpPr>
            <a:spLocks noGrp="1"/>
          </p:cNvSpPr>
          <p:nvPr>
            <p:ph type="dt" sz="half" idx="11"/>
          </p:nvPr>
        </p:nvSpPr>
        <p:spPr>
          <a:xfrm>
            <a:off x="5088467" y="6508751"/>
            <a:ext cx="2844800" cy="365125"/>
          </a:xfrm>
          <a:prstGeom prst="rect">
            <a:avLst/>
          </a:prstGeom>
        </p:spPr>
        <p:txBody>
          <a:bodyPr/>
          <a:lstStyle>
            <a:lvl1pPr>
              <a:defRPr/>
            </a:lvl1pPr>
          </a:lstStyle>
          <a:p>
            <a:pPr>
              <a:defRPr/>
            </a:pPr>
            <a:r>
              <a:rPr lang="en-US" altLang="en-US"/>
              <a:t>10/12/23 v1</a:t>
            </a:r>
          </a:p>
        </p:txBody>
      </p:sp>
    </p:spTree>
    <p:extLst>
      <p:ext uri="{BB962C8B-B14F-4D97-AF65-F5344CB8AC3E}">
        <p14:creationId xmlns:p14="http://schemas.microsoft.com/office/powerpoint/2010/main" val="3771026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434" y="328614"/>
            <a:ext cx="133773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609600" y="1600201"/>
            <a:ext cx="10972800" cy="4234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0C9C40FD-311F-742D-7F69-9CF9C84E1123}"/>
              </a:ext>
            </a:extLst>
          </p:cNvPr>
          <p:cNvSpPr>
            <a:spLocks noGrp="1"/>
          </p:cNvSpPr>
          <p:nvPr>
            <p:ph type="dt" sz="half" idx="10"/>
          </p:nvPr>
        </p:nvSpPr>
        <p:spPr/>
        <p:txBody>
          <a:bodyPr/>
          <a:lstStyle/>
          <a:p>
            <a:pPr>
              <a:defRPr/>
            </a:pPr>
            <a:r>
              <a:rPr lang="en-US" altLang="en-US"/>
              <a:t>10/12/23 v1</a:t>
            </a:r>
            <a:endParaRPr lang="en-US" altLang="en-US" dirty="0"/>
          </a:p>
        </p:txBody>
      </p:sp>
      <p:sp>
        <p:nvSpPr>
          <p:cNvPr id="6" name="Slide Number Placeholder 5">
            <a:extLst>
              <a:ext uri="{FF2B5EF4-FFF2-40B4-BE49-F238E27FC236}">
                <a16:creationId xmlns:a16="http://schemas.microsoft.com/office/drawing/2014/main" id="{0D2C5006-265D-AAD1-CFBB-4EB329323C60}"/>
              </a:ext>
            </a:extLst>
          </p:cNvPr>
          <p:cNvSpPr>
            <a:spLocks noGrp="1"/>
          </p:cNvSpPr>
          <p:nvPr>
            <p:ph type="sldNum" sz="quarter" idx="11"/>
          </p:nvPr>
        </p:nvSpPr>
        <p:spPr/>
        <p:txBody>
          <a:bodyPr/>
          <a:lstStyle/>
          <a:p>
            <a:pPr>
              <a:defRPr/>
            </a:pPr>
            <a:fld id="{0F0C9FB2-4238-4FC1-B3F9-69CCD4ACFAD1}" type="slidenum">
              <a:rPr lang="en-US" altLang="en-US" smtClean="0"/>
              <a:pPr>
                <a:defRPr/>
              </a:pPr>
              <a:t>‹#›</a:t>
            </a:fld>
            <a:endParaRPr lang="en-US" altLang="en-US" dirty="0"/>
          </a:p>
        </p:txBody>
      </p:sp>
    </p:spTree>
    <p:extLst>
      <p:ext uri="{BB962C8B-B14F-4D97-AF65-F5344CB8AC3E}">
        <p14:creationId xmlns:p14="http://schemas.microsoft.com/office/powerpoint/2010/main" val="845501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434" y="328614"/>
            <a:ext cx="133773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5088467" y="6508751"/>
            <a:ext cx="2844800" cy="365125"/>
          </a:xfrm>
          <a:prstGeom prst="rect">
            <a:avLst/>
          </a:prstGeom>
        </p:spPr>
        <p:txBody>
          <a:bodyPr/>
          <a:lstStyle>
            <a:lvl1pPr>
              <a:defRPr/>
            </a:lvl1pPr>
          </a:lstStyle>
          <a:p>
            <a:pPr>
              <a:defRPr/>
            </a:pPr>
            <a:r>
              <a:rPr lang="en-US" altLang="en-US"/>
              <a:t>10/12/23 v1</a:t>
            </a:r>
          </a:p>
        </p:txBody>
      </p:sp>
      <p:sp>
        <p:nvSpPr>
          <p:cNvPr id="7" name="Slide Number Placeholder 6"/>
          <p:cNvSpPr>
            <a:spLocks noGrp="1"/>
          </p:cNvSpPr>
          <p:nvPr>
            <p:ph type="sldNum" sz="quarter" idx="11"/>
          </p:nvPr>
        </p:nvSpPr>
        <p:spPr/>
        <p:txBody>
          <a:bodyPr/>
          <a:lstStyle>
            <a:lvl1pPr>
              <a:defRPr/>
            </a:lvl1pPr>
          </a:lstStyle>
          <a:p>
            <a:pPr>
              <a:defRPr/>
            </a:pPr>
            <a:fld id="{B2927EAA-294A-4652-AE3C-A3F5A0F72D6C}" type="slidenum">
              <a:rPr lang="en-US" altLang="en-US"/>
              <a:pPr>
                <a:defRPr/>
              </a:pPr>
              <a:t>‹#›</a:t>
            </a:fld>
            <a:endParaRPr lang="en-US" altLang="en-US"/>
          </a:p>
        </p:txBody>
      </p:sp>
    </p:spTree>
    <p:extLst>
      <p:ext uri="{BB962C8B-B14F-4D97-AF65-F5344CB8AC3E}">
        <p14:creationId xmlns:p14="http://schemas.microsoft.com/office/powerpoint/2010/main" val="2880971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434" y="328614"/>
            <a:ext cx="133773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79608"/>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319370"/>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679608"/>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319370"/>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6"/>
          <p:cNvSpPr>
            <a:spLocks noGrp="1"/>
          </p:cNvSpPr>
          <p:nvPr>
            <p:ph type="dt" sz="half" idx="10"/>
          </p:nvPr>
        </p:nvSpPr>
        <p:spPr>
          <a:xfrm>
            <a:off x="5088467" y="6508751"/>
            <a:ext cx="2844800" cy="365125"/>
          </a:xfrm>
          <a:prstGeom prst="rect">
            <a:avLst/>
          </a:prstGeom>
        </p:spPr>
        <p:txBody>
          <a:bodyPr/>
          <a:lstStyle>
            <a:lvl1pPr>
              <a:defRPr/>
            </a:lvl1pPr>
          </a:lstStyle>
          <a:p>
            <a:pPr>
              <a:defRPr/>
            </a:pPr>
            <a:r>
              <a:rPr lang="en-US" altLang="en-US"/>
              <a:t>10/12/23 v1</a:t>
            </a:r>
          </a:p>
        </p:txBody>
      </p:sp>
      <p:sp>
        <p:nvSpPr>
          <p:cNvPr id="9" name="Slide Number Placeholder 8"/>
          <p:cNvSpPr>
            <a:spLocks noGrp="1"/>
          </p:cNvSpPr>
          <p:nvPr>
            <p:ph type="sldNum" sz="quarter" idx="11"/>
          </p:nvPr>
        </p:nvSpPr>
        <p:spPr/>
        <p:txBody>
          <a:bodyPr/>
          <a:lstStyle>
            <a:lvl1pPr>
              <a:defRPr/>
            </a:lvl1pPr>
          </a:lstStyle>
          <a:p>
            <a:pPr>
              <a:defRPr/>
            </a:pPr>
            <a:fld id="{C3554E42-BD35-4888-8A62-92A04159B0E5}" type="slidenum">
              <a:rPr lang="en-US" altLang="en-US"/>
              <a:pPr>
                <a:defRPr/>
              </a:pPr>
              <a:t>‹#›</a:t>
            </a:fld>
            <a:endParaRPr lang="en-US" altLang="en-US"/>
          </a:p>
        </p:txBody>
      </p:sp>
    </p:spTree>
    <p:extLst>
      <p:ext uri="{BB962C8B-B14F-4D97-AF65-F5344CB8AC3E}">
        <p14:creationId xmlns:p14="http://schemas.microsoft.com/office/powerpoint/2010/main" val="78684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8" descr="FDL_4K.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8434" y="328614"/>
            <a:ext cx="133773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4" name="Date Placeholder 2"/>
          <p:cNvSpPr>
            <a:spLocks noGrp="1"/>
          </p:cNvSpPr>
          <p:nvPr>
            <p:ph type="dt" sz="half" idx="10"/>
          </p:nvPr>
        </p:nvSpPr>
        <p:spPr>
          <a:xfrm>
            <a:off x="5088467" y="6508751"/>
            <a:ext cx="2844800" cy="365125"/>
          </a:xfrm>
          <a:prstGeom prst="rect">
            <a:avLst/>
          </a:prstGeom>
        </p:spPr>
        <p:txBody>
          <a:bodyPr/>
          <a:lstStyle>
            <a:lvl1pPr>
              <a:defRPr/>
            </a:lvl1pPr>
          </a:lstStyle>
          <a:p>
            <a:pPr>
              <a:defRPr/>
            </a:pPr>
            <a:r>
              <a:rPr lang="en-US" altLang="en-US"/>
              <a:t>10/12/23 v1</a:t>
            </a:r>
          </a:p>
        </p:txBody>
      </p:sp>
      <p:sp>
        <p:nvSpPr>
          <p:cNvPr id="5" name="Slide Number Placeholder 4"/>
          <p:cNvSpPr>
            <a:spLocks noGrp="1"/>
          </p:cNvSpPr>
          <p:nvPr>
            <p:ph type="sldNum" sz="quarter" idx="11"/>
          </p:nvPr>
        </p:nvSpPr>
        <p:spPr/>
        <p:txBody>
          <a:bodyPr/>
          <a:lstStyle>
            <a:lvl1pPr>
              <a:defRPr/>
            </a:lvl1pPr>
          </a:lstStyle>
          <a:p>
            <a:pPr>
              <a:defRPr/>
            </a:pPr>
            <a:fld id="{D0AF5B79-6405-45D3-8B48-F93B77EDDD9C}" type="slidenum">
              <a:rPr lang="en-US" altLang="en-US"/>
              <a:pPr>
                <a:defRPr/>
              </a:pPr>
              <a:t>‹#›</a:t>
            </a:fld>
            <a:endParaRPr lang="en-US" altLang="en-US"/>
          </a:p>
        </p:txBody>
      </p:sp>
    </p:spTree>
    <p:extLst>
      <p:ext uri="{BB962C8B-B14F-4D97-AF65-F5344CB8AC3E}">
        <p14:creationId xmlns:p14="http://schemas.microsoft.com/office/powerpoint/2010/main" val="3034782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088467" y="6508751"/>
            <a:ext cx="2844800" cy="365125"/>
          </a:xfrm>
          <a:prstGeom prst="rect">
            <a:avLst/>
          </a:prstGeom>
        </p:spPr>
        <p:txBody>
          <a:bodyPr/>
          <a:lstStyle>
            <a:lvl1pPr>
              <a:defRPr/>
            </a:lvl1pPr>
          </a:lstStyle>
          <a:p>
            <a:pPr>
              <a:defRPr/>
            </a:pPr>
            <a:r>
              <a:rPr lang="en-US" altLang="en-US"/>
              <a:t>10/12/23 v1</a:t>
            </a:r>
          </a:p>
        </p:txBody>
      </p:sp>
      <p:sp>
        <p:nvSpPr>
          <p:cNvPr id="3" name="Slide Number Placeholder 3"/>
          <p:cNvSpPr>
            <a:spLocks noGrp="1"/>
          </p:cNvSpPr>
          <p:nvPr>
            <p:ph type="sldNum" sz="quarter" idx="11"/>
          </p:nvPr>
        </p:nvSpPr>
        <p:spPr/>
        <p:txBody>
          <a:bodyPr/>
          <a:lstStyle>
            <a:lvl1pPr>
              <a:defRPr/>
            </a:lvl1pPr>
          </a:lstStyle>
          <a:p>
            <a:pPr>
              <a:defRPr/>
            </a:pPr>
            <a:fld id="{7FAE5788-595D-492A-BCFC-C1E44F56302D}" type="slidenum">
              <a:rPr lang="en-US" altLang="en-US"/>
              <a:pPr>
                <a:defRPr/>
              </a:pPr>
              <a:t>‹#›</a:t>
            </a:fld>
            <a:endParaRPr lang="en-US" altLang="en-US"/>
          </a:p>
        </p:txBody>
      </p:sp>
    </p:spTree>
    <p:extLst>
      <p:ext uri="{BB962C8B-B14F-4D97-AF65-F5344CB8AC3E}">
        <p14:creationId xmlns:p14="http://schemas.microsoft.com/office/powerpoint/2010/main" val="350243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088467" y="6508751"/>
            <a:ext cx="2844800" cy="365125"/>
          </a:xfrm>
          <a:prstGeom prst="rect">
            <a:avLst/>
          </a:prstGeom>
        </p:spPr>
        <p:txBody>
          <a:bodyPr/>
          <a:lstStyle>
            <a:lvl1pPr>
              <a:defRPr/>
            </a:lvl1pPr>
          </a:lstStyle>
          <a:p>
            <a:pPr>
              <a:defRPr/>
            </a:pPr>
            <a:r>
              <a:rPr lang="en-US" altLang="en-US"/>
              <a:t>10/12/23 v1</a:t>
            </a:r>
          </a:p>
        </p:txBody>
      </p:sp>
      <p:sp>
        <p:nvSpPr>
          <p:cNvPr id="6" name="Slide Number Placeholder 6"/>
          <p:cNvSpPr>
            <a:spLocks noGrp="1"/>
          </p:cNvSpPr>
          <p:nvPr>
            <p:ph type="sldNum" sz="quarter" idx="11"/>
          </p:nvPr>
        </p:nvSpPr>
        <p:spPr/>
        <p:txBody>
          <a:bodyPr/>
          <a:lstStyle>
            <a:lvl1pPr>
              <a:defRPr/>
            </a:lvl1pPr>
          </a:lstStyle>
          <a:p>
            <a:pPr>
              <a:defRPr/>
            </a:pPr>
            <a:fld id="{AE7D4B77-6391-4B52-B700-A400E3B5DEAF}" type="slidenum">
              <a:rPr lang="en-US" altLang="en-US"/>
              <a:pPr>
                <a:defRPr/>
              </a:pPr>
              <a:t>‹#›</a:t>
            </a:fld>
            <a:endParaRPr lang="en-US" altLang="en-US"/>
          </a:p>
        </p:txBody>
      </p:sp>
    </p:spTree>
    <p:extLst>
      <p:ext uri="{BB962C8B-B14F-4D97-AF65-F5344CB8AC3E}">
        <p14:creationId xmlns:p14="http://schemas.microsoft.com/office/powerpoint/2010/main" val="1325858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E228F-25DA-4F00-A008-9C48212C73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212327-311D-4163-9E4F-2710EB8B68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D28AC5-835F-496F-A8B0-8A1BDDEAF777}"/>
              </a:ext>
            </a:extLst>
          </p:cNvPr>
          <p:cNvSpPr>
            <a:spLocks noGrp="1"/>
          </p:cNvSpPr>
          <p:nvPr>
            <p:ph type="dt" sz="half" idx="10"/>
          </p:nvPr>
        </p:nvSpPr>
        <p:spPr/>
        <p:txBody>
          <a:bodyPr/>
          <a:lstStyle/>
          <a:p>
            <a:r>
              <a:rPr lang="en-US"/>
              <a:t>10/12/23 v1</a:t>
            </a:r>
          </a:p>
        </p:txBody>
      </p:sp>
      <p:sp>
        <p:nvSpPr>
          <p:cNvPr id="5" name="Footer Placeholder 4">
            <a:extLst>
              <a:ext uri="{FF2B5EF4-FFF2-40B4-BE49-F238E27FC236}">
                <a16:creationId xmlns:a16="http://schemas.microsoft.com/office/drawing/2014/main" id="{94169271-1D67-4027-9427-E9AABC6B94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0AE6B-E6E0-4605-986B-C13E96E8DED8}"/>
              </a:ext>
            </a:extLst>
          </p:cNvPr>
          <p:cNvSpPr>
            <a:spLocks noGrp="1"/>
          </p:cNvSpPr>
          <p:nvPr>
            <p:ph type="sldNum" sz="quarter" idx="12"/>
          </p:nvPr>
        </p:nvSpPr>
        <p:spPr/>
        <p:txBody>
          <a:bodyPr/>
          <a:lstStyle/>
          <a:p>
            <a:fld id="{6E869A7F-331E-4523-8B93-C0384AEC48B8}" type="slidenum">
              <a:rPr lang="en-US" smtClean="0"/>
              <a:t>‹#›</a:t>
            </a:fld>
            <a:endParaRPr lang="en-US"/>
          </a:p>
        </p:txBody>
      </p:sp>
    </p:spTree>
    <p:extLst>
      <p:ext uri="{BB962C8B-B14F-4D97-AF65-F5344CB8AC3E}">
        <p14:creationId xmlns:p14="http://schemas.microsoft.com/office/powerpoint/2010/main" val="1564303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2089151" y="274638"/>
            <a:ext cx="93916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11582400" y="6508751"/>
            <a:ext cx="55033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b="1">
                <a:solidFill>
                  <a:srgbClr val="95B3D7"/>
                </a:solidFill>
                <a:latin typeface="Helvetica" panose="020B0604020202020204" pitchFamily="34" charset="0"/>
              </a:defRPr>
            </a:lvl1pPr>
          </a:lstStyle>
          <a:p>
            <a:pPr>
              <a:defRPr/>
            </a:pPr>
            <a:fld id="{0F0C9FB2-4238-4FC1-B3F9-69CCD4ACFAD1}" type="slidenum">
              <a:rPr lang="en-US" altLang="en-US"/>
              <a:pPr>
                <a:defRPr/>
              </a:pPr>
              <a:t>‹#›</a:t>
            </a:fld>
            <a:endParaRPr lang="en-US" altLang="en-US" dirty="0"/>
          </a:p>
        </p:txBody>
      </p:sp>
      <p:pic>
        <p:nvPicPr>
          <p:cNvPr id="1030" name="Picture 9"/>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09600" y="6324914"/>
            <a:ext cx="2302933" cy="367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3"/>
          <p:cNvSpPr>
            <a:spLocks noGrp="1"/>
          </p:cNvSpPr>
          <p:nvPr>
            <p:ph type="dt" sz="half" idx="2"/>
          </p:nvPr>
        </p:nvSpPr>
        <p:spPr>
          <a:xfrm>
            <a:off x="5363634" y="6309459"/>
            <a:ext cx="2302933"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eaLnBrk="1" hangingPunct="1">
              <a:defRPr sz="800">
                <a:solidFill>
                  <a:srgbClr val="95B3D7"/>
                </a:solidFill>
                <a:latin typeface="Helvetica" charset="0"/>
              </a:defRPr>
            </a:lvl1pPr>
          </a:lstStyle>
          <a:p>
            <a:pPr>
              <a:defRPr/>
            </a:pPr>
            <a:r>
              <a:rPr lang="en-US" altLang="en-US"/>
              <a:t>10/12/23 v1</a:t>
            </a:r>
            <a:endParaRPr lang="en-US" altLang="en-US" dirty="0"/>
          </a:p>
        </p:txBody>
      </p:sp>
      <p:pic>
        <p:nvPicPr>
          <p:cNvPr id="1032" name="Picture 13" descr="AnnivGrStandard_White.pn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47651" y="6508751"/>
            <a:ext cx="2440516" cy="29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0963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p:txStyles>
    <p:titleStyle>
      <a:lvl1pPr algn="l" defTabSz="457200" rtl="0" eaLnBrk="0" fontAlgn="base" hangingPunct="0">
        <a:spcBef>
          <a:spcPct val="0"/>
        </a:spcBef>
        <a:spcAft>
          <a:spcPct val="0"/>
        </a:spcAft>
        <a:defRPr sz="3200" b="1" kern="1200">
          <a:solidFill>
            <a:schemeClr val="tx1"/>
          </a:solidFill>
          <a:latin typeface="Helvetica"/>
          <a:ea typeface="ヒラギノ角ゴ Pro W3" charset="0"/>
          <a:cs typeface="ヒラギノ角ゴ Pro W3" charset="0"/>
        </a:defRPr>
      </a:lvl1pPr>
      <a:lvl2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2pPr>
      <a:lvl3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3pPr>
      <a:lvl4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4pPr>
      <a:lvl5pPr algn="l" defTabSz="457200" rtl="0" eaLnBrk="0" fontAlgn="base" hangingPunct="0">
        <a:spcBef>
          <a:spcPct val="0"/>
        </a:spcBef>
        <a:spcAft>
          <a:spcPct val="0"/>
        </a:spcAft>
        <a:defRPr sz="3200" b="1">
          <a:solidFill>
            <a:srgbClr val="CF0031"/>
          </a:solidFill>
          <a:latin typeface="Helvetica" charset="0"/>
          <a:ea typeface="ヒラギノ角ゴ Pro W3" charset="0"/>
          <a:cs typeface="ヒラギノ角ゴ Pro W3" charset="0"/>
        </a:defRPr>
      </a:lvl5pPr>
      <a:lvl6pPr marL="4572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6pPr>
      <a:lvl7pPr marL="9144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7pPr>
      <a:lvl8pPr marL="13716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8pPr>
      <a:lvl9pPr marL="1828800" algn="l" defTabSz="457200" rtl="0" fontAlgn="base">
        <a:spcBef>
          <a:spcPct val="0"/>
        </a:spcBef>
        <a:spcAft>
          <a:spcPct val="0"/>
        </a:spcAft>
        <a:defRPr sz="3200" b="1">
          <a:solidFill>
            <a:srgbClr val="CF0031"/>
          </a:solidFill>
          <a:latin typeface="Helvetica" charset="0"/>
          <a:ea typeface="ヒラギノ角ゴ Pro W3" charset="0"/>
          <a:cs typeface="ヒラギノ角ゴ Pro W3"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b="1" kern="1200">
          <a:solidFill>
            <a:srgbClr val="005AA3"/>
          </a:solidFill>
          <a:latin typeface="Helvetica"/>
          <a:ea typeface="ヒラギノ角ゴ Pro W3" charset="0"/>
          <a:cs typeface="ヒラギノ角ゴ Pro W3"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000" kern="1200">
          <a:solidFill>
            <a:srgbClr val="005AA3"/>
          </a:solidFill>
          <a:latin typeface="Helvetica"/>
          <a:ea typeface="ヒラギノ角ゴ Pro W3" charset="0"/>
          <a:cs typeface="ヒラギノ角ゴ Pro W3" charset="0"/>
        </a:defRPr>
      </a:lvl2pPr>
      <a:lvl3pPr marL="1143000" indent="-228600" algn="l" defTabSz="457200" rtl="0" eaLnBrk="0" fontAlgn="base" hangingPunct="0">
        <a:spcBef>
          <a:spcPct val="20000"/>
        </a:spcBef>
        <a:spcAft>
          <a:spcPct val="0"/>
        </a:spcAft>
        <a:buFont typeface="Arial" panose="020B0604020202020204" pitchFamily="34" charset="0"/>
        <a:buChar char="•"/>
        <a:defRPr kern="1200">
          <a:solidFill>
            <a:srgbClr val="005AA3"/>
          </a:solidFill>
          <a:latin typeface="Helvetica"/>
          <a:ea typeface="ヒラギノ角ゴ Pro W3" charset="0"/>
          <a:cs typeface="ヒラギノ角ゴ Pro W3"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b="1" i="1" kern="1200">
          <a:solidFill>
            <a:srgbClr val="CF0031"/>
          </a:solidFill>
          <a:latin typeface="Helvetica"/>
          <a:ea typeface="ヒラギノ角ゴ Pro W3" charset="0"/>
          <a:cs typeface="ヒラギノ角ゴ Pro W3"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200" i="1" kern="1200">
          <a:solidFill>
            <a:srgbClr val="005AA3"/>
          </a:solidFill>
          <a:latin typeface="Helvetica"/>
          <a:ea typeface="ヒラギノ角ゴ Pro W3" charset="0"/>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CB679-0DB9-48DB-9674-9FA07CD2AFDB}"/>
              </a:ext>
            </a:extLst>
          </p:cNvPr>
          <p:cNvSpPr>
            <a:spLocks noGrp="1"/>
          </p:cNvSpPr>
          <p:nvPr>
            <p:ph type="ctrTitle"/>
          </p:nvPr>
        </p:nvSpPr>
        <p:spPr>
          <a:xfrm>
            <a:off x="1524000" y="458788"/>
            <a:ext cx="9144000" cy="2387600"/>
          </a:xfrm>
        </p:spPr>
        <p:txBody>
          <a:bodyPr/>
          <a:lstStyle/>
          <a:p>
            <a:r>
              <a:rPr lang="en-US" sz="5400" b="1" dirty="0"/>
              <a:t>Guide to Scouts BSA Advancement in the Troop for special needs Scouts</a:t>
            </a:r>
          </a:p>
        </p:txBody>
      </p:sp>
      <p:sp>
        <p:nvSpPr>
          <p:cNvPr id="3" name="Subtitle 2">
            <a:extLst>
              <a:ext uri="{FF2B5EF4-FFF2-40B4-BE49-F238E27FC236}">
                <a16:creationId xmlns:a16="http://schemas.microsoft.com/office/drawing/2014/main" id="{1C27B896-FD2F-41E1-9AB3-39B139D61CEE}"/>
              </a:ext>
            </a:extLst>
          </p:cNvPr>
          <p:cNvSpPr>
            <a:spLocks noGrp="1"/>
          </p:cNvSpPr>
          <p:nvPr>
            <p:ph type="subTitle" idx="1"/>
          </p:nvPr>
        </p:nvSpPr>
        <p:spPr/>
        <p:txBody>
          <a:bodyPr/>
          <a:lstStyle/>
          <a:p>
            <a:endParaRPr lang="en-US" dirty="0"/>
          </a:p>
        </p:txBody>
      </p:sp>
      <p:sp>
        <p:nvSpPr>
          <p:cNvPr id="4" name="Date Placeholder 3">
            <a:extLst>
              <a:ext uri="{FF2B5EF4-FFF2-40B4-BE49-F238E27FC236}">
                <a16:creationId xmlns:a16="http://schemas.microsoft.com/office/drawing/2014/main" id="{C280D44A-432A-4F05-8560-A5CB79A7D24A}"/>
              </a:ext>
            </a:extLst>
          </p:cNvPr>
          <p:cNvSpPr>
            <a:spLocks noGrp="1"/>
          </p:cNvSpPr>
          <p:nvPr>
            <p:ph type="dt" sz="half" idx="10"/>
          </p:nvPr>
        </p:nvSpPr>
        <p:spPr/>
        <p:txBody>
          <a:bodyPr/>
          <a:lstStyle/>
          <a:p>
            <a:r>
              <a:rPr lang="en-US"/>
              <a:t>10/12/23 v1</a:t>
            </a:r>
          </a:p>
        </p:txBody>
      </p:sp>
      <p:sp>
        <p:nvSpPr>
          <p:cNvPr id="6" name="Slide Number Placeholder 5">
            <a:extLst>
              <a:ext uri="{FF2B5EF4-FFF2-40B4-BE49-F238E27FC236}">
                <a16:creationId xmlns:a16="http://schemas.microsoft.com/office/drawing/2014/main" id="{C538FEEB-42E2-4CE7-9694-C439E83EE1CF}"/>
              </a:ext>
            </a:extLst>
          </p:cNvPr>
          <p:cNvSpPr>
            <a:spLocks noGrp="1"/>
          </p:cNvSpPr>
          <p:nvPr>
            <p:ph type="sldNum" sz="quarter" idx="12"/>
          </p:nvPr>
        </p:nvSpPr>
        <p:spPr/>
        <p:txBody>
          <a:bodyPr/>
          <a:lstStyle/>
          <a:p>
            <a:fld id="{6E869A7F-331E-4523-8B93-C0384AEC48B8}" type="slidenum">
              <a:rPr lang="en-US" smtClean="0"/>
              <a:t>1</a:t>
            </a:fld>
            <a:endParaRPr lang="en-US"/>
          </a:p>
        </p:txBody>
      </p:sp>
      <p:pic>
        <p:nvPicPr>
          <p:cNvPr id="7" name="Picture 1">
            <a:extLst>
              <a:ext uri="{FF2B5EF4-FFF2-40B4-BE49-F238E27FC236}">
                <a16:creationId xmlns:a16="http://schemas.microsoft.com/office/drawing/2014/main" id="{A8EA911C-AE18-9535-5542-BDE399EEFD6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4750" y="3296993"/>
            <a:ext cx="2222500"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7876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5675A-5F60-9256-05D9-A373734C00EF}"/>
              </a:ext>
            </a:extLst>
          </p:cNvPr>
          <p:cNvSpPr>
            <a:spLocks noGrp="1"/>
          </p:cNvSpPr>
          <p:nvPr>
            <p:ph type="title"/>
          </p:nvPr>
        </p:nvSpPr>
        <p:spPr/>
        <p:txBody>
          <a:bodyPr/>
          <a:lstStyle/>
          <a:p>
            <a:r>
              <a:rPr lang="en-US" dirty="0"/>
              <a:t>Options available for Scouts with special needs and disabilities</a:t>
            </a:r>
          </a:p>
        </p:txBody>
      </p:sp>
      <p:sp>
        <p:nvSpPr>
          <p:cNvPr id="3" name="Content Placeholder 2">
            <a:extLst>
              <a:ext uri="{FF2B5EF4-FFF2-40B4-BE49-F238E27FC236}">
                <a16:creationId xmlns:a16="http://schemas.microsoft.com/office/drawing/2014/main" id="{95056A53-6179-DB42-8A37-1401A66F31F7}"/>
              </a:ext>
            </a:extLst>
          </p:cNvPr>
          <p:cNvSpPr>
            <a:spLocks noGrp="1"/>
          </p:cNvSpPr>
          <p:nvPr>
            <p:ph idx="1"/>
          </p:nvPr>
        </p:nvSpPr>
        <p:spPr/>
        <p:txBody>
          <a:bodyPr/>
          <a:lstStyle/>
          <a:p>
            <a:pPr algn="l">
              <a:buFont typeface="Arial" panose="020B0604020202020204" pitchFamily="34" charset="0"/>
              <a:buChar char="•"/>
            </a:pPr>
            <a:r>
              <a:rPr lang="en-US" sz="2600" i="0" dirty="0">
                <a:solidFill>
                  <a:srgbClr val="0070C0"/>
                </a:solidFill>
                <a:effectLst/>
                <a:latin typeface="Arial" panose="020B0604020202020204" pitchFamily="34" charset="0"/>
                <a:cs typeface="Arial" panose="020B0604020202020204" pitchFamily="34" charset="0"/>
              </a:rPr>
              <a:t>Simple </a:t>
            </a:r>
            <a:r>
              <a:rPr lang="en-US" sz="2600" b="1" dirty="0">
                <a:solidFill>
                  <a:srgbClr val="0070C0"/>
                </a:solidFill>
                <a:latin typeface="Arial" panose="020B0604020202020204" pitchFamily="34" charset="0"/>
                <a:cs typeface="Arial" panose="020B0604020202020204" pitchFamily="34" charset="0"/>
              </a:rPr>
              <a:t>accommodations (modifications)</a:t>
            </a:r>
            <a:r>
              <a:rPr lang="en-US" sz="2600" i="0" dirty="0">
                <a:solidFill>
                  <a:srgbClr val="0070C0"/>
                </a:solidFill>
                <a:effectLst/>
                <a:latin typeface="Arial" panose="020B0604020202020204" pitchFamily="34" charset="0"/>
                <a:cs typeface="Arial" panose="020B0604020202020204" pitchFamily="34" charset="0"/>
              </a:rPr>
              <a:t> to meeting requirements that provide a very similar challenge and learning experience.</a:t>
            </a:r>
          </a:p>
          <a:p>
            <a:pPr algn="l">
              <a:buFont typeface="Arial" panose="020B0604020202020204" pitchFamily="34" charset="0"/>
              <a:buChar char="•"/>
            </a:pPr>
            <a:r>
              <a:rPr lang="en-US" sz="2600" i="0" dirty="0">
                <a:solidFill>
                  <a:srgbClr val="0070C0"/>
                </a:solidFill>
                <a:effectLst/>
                <a:latin typeface="Arial" panose="020B0604020202020204" pitchFamily="34" charset="0"/>
                <a:cs typeface="Arial" panose="020B0604020202020204" pitchFamily="34" charset="0"/>
              </a:rPr>
              <a:t>Substituting alternative requirements for regular requirements for the ranks of Scout through First Class</a:t>
            </a:r>
          </a:p>
          <a:p>
            <a:pPr algn="l">
              <a:buFont typeface="Arial" panose="020B0604020202020204" pitchFamily="34" charset="0"/>
              <a:buChar char="•"/>
            </a:pPr>
            <a:r>
              <a:rPr lang="en-US" sz="2600" i="0" dirty="0">
                <a:solidFill>
                  <a:srgbClr val="0070C0"/>
                </a:solidFill>
                <a:effectLst/>
                <a:latin typeface="Arial" panose="020B0604020202020204" pitchFamily="34" charset="0"/>
                <a:cs typeface="Arial" panose="020B0604020202020204" pitchFamily="34" charset="0"/>
              </a:rPr>
              <a:t>Substituting merit badges for badges that are Eagle-required</a:t>
            </a:r>
          </a:p>
          <a:p>
            <a:pPr algn="l">
              <a:buFont typeface="Arial" panose="020B0604020202020204" pitchFamily="34" charset="0"/>
              <a:buChar char="•"/>
            </a:pPr>
            <a:r>
              <a:rPr lang="en-US" sz="2600" i="0" dirty="0">
                <a:solidFill>
                  <a:srgbClr val="0070C0"/>
                </a:solidFill>
                <a:effectLst/>
                <a:latin typeface="Arial" panose="020B0604020202020204" pitchFamily="34" charset="0"/>
                <a:cs typeface="Arial" panose="020B0604020202020204" pitchFamily="34" charset="0"/>
              </a:rPr>
              <a:t>Getting to remain in Scouts BSA indefinitely (and continue to work on advancement)</a:t>
            </a:r>
          </a:p>
          <a:p>
            <a:endParaRPr lang="en-US" sz="2600" dirty="0">
              <a:solidFill>
                <a:srgbClr val="0070C0"/>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BA21C7F6-02C6-A4CB-3829-155C49BF5D79}"/>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AE1F0113-C71D-5825-1246-6DF327E76B1A}"/>
              </a:ext>
            </a:extLst>
          </p:cNvPr>
          <p:cNvSpPr>
            <a:spLocks noGrp="1"/>
          </p:cNvSpPr>
          <p:nvPr>
            <p:ph type="sldNum" sz="quarter" idx="11"/>
          </p:nvPr>
        </p:nvSpPr>
        <p:spPr/>
        <p:txBody>
          <a:bodyPr/>
          <a:lstStyle/>
          <a:p>
            <a:pPr>
              <a:defRPr/>
            </a:pPr>
            <a:fld id="{0F0C9FB2-4238-4FC1-B3F9-69CCD4ACFAD1}" type="slidenum">
              <a:rPr lang="en-US" altLang="en-US" smtClean="0"/>
              <a:pPr>
                <a:defRPr/>
              </a:pPr>
              <a:t>10</a:t>
            </a:fld>
            <a:endParaRPr lang="en-US" altLang="en-US" dirty="0"/>
          </a:p>
        </p:txBody>
      </p:sp>
    </p:spTree>
    <p:extLst>
      <p:ext uri="{BB962C8B-B14F-4D97-AF65-F5344CB8AC3E}">
        <p14:creationId xmlns:p14="http://schemas.microsoft.com/office/powerpoint/2010/main" val="439314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64FBA-3199-E32E-C1D0-18C58F611405}"/>
              </a:ext>
            </a:extLst>
          </p:cNvPr>
          <p:cNvSpPr>
            <a:spLocks noGrp="1"/>
          </p:cNvSpPr>
          <p:nvPr>
            <p:ph type="title"/>
          </p:nvPr>
        </p:nvSpPr>
        <p:spPr/>
        <p:txBody>
          <a:bodyPr/>
          <a:lstStyle/>
          <a:p>
            <a:r>
              <a:rPr lang="en-US" dirty="0"/>
              <a:t>What does the unit need to do?</a:t>
            </a:r>
          </a:p>
        </p:txBody>
      </p:sp>
      <p:sp>
        <p:nvSpPr>
          <p:cNvPr id="3" name="Content Placeholder 2">
            <a:extLst>
              <a:ext uri="{FF2B5EF4-FFF2-40B4-BE49-F238E27FC236}">
                <a16:creationId xmlns:a16="http://schemas.microsoft.com/office/drawing/2014/main" id="{BE1A3057-9CA7-6EB3-4C3F-FEA3AC95F969}"/>
              </a:ext>
            </a:extLst>
          </p:cNvPr>
          <p:cNvSpPr>
            <a:spLocks noGrp="1"/>
          </p:cNvSpPr>
          <p:nvPr>
            <p:ph idx="1"/>
          </p:nvPr>
        </p:nvSpPr>
        <p:spPr/>
        <p:txBody>
          <a:bodyPr/>
          <a:lstStyle/>
          <a:p>
            <a:r>
              <a:rPr lang="en-US" dirty="0">
                <a:solidFill>
                  <a:srgbClr val="0070C0"/>
                </a:solidFill>
                <a:latin typeface="Arial" panose="020B0604020202020204" pitchFamily="34" charset="0"/>
                <a:cs typeface="Arial" panose="020B0604020202020204" pitchFamily="34" charset="0"/>
              </a:rPr>
              <a:t>Unit leaders - Think about and plan for how to work with the Scout, given his/her special needs [Be knowledgeable and Be prepared]</a:t>
            </a:r>
          </a:p>
          <a:p>
            <a:pPr lvl="1"/>
            <a:r>
              <a:rPr lang="en-US" sz="2400" b="1" dirty="0">
                <a:solidFill>
                  <a:srgbClr val="0070C0"/>
                </a:solidFill>
                <a:latin typeface="Arial" panose="020B0604020202020204" pitchFamily="34" charset="0"/>
                <a:cs typeface="Arial" panose="020B0604020202020204" pitchFamily="34" charset="0"/>
              </a:rPr>
              <a:t>Read the </a:t>
            </a:r>
            <a:r>
              <a:rPr lang="en-US" sz="2400" b="1" u="sng" dirty="0">
                <a:solidFill>
                  <a:srgbClr val="0070C0"/>
                </a:solidFill>
                <a:latin typeface="Arial" panose="020B0604020202020204" pitchFamily="34" charset="0"/>
                <a:cs typeface="Arial" panose="020B0604020202020204" pitchFamily="34" charset="0"/>
              </a:rPr>
              <a:t>Introduction to working with Scouts with special needs and disabilities</a:t>
            </a:r>
            <a:r>
              <a:rPr lang="en-US" sz="2400" b="1" dirty="0">
                <a:solidFill>
                  <a:srgbClr val="0070C0"/>
                </a:solidFill>
                <a:latin typeface="Arial" panose="020B0604020202020204" pitchFamily="34" charset="0"/>
                <a:cs typeface="Arial" panose="020B0604020202020204" pitchFamily="34" charset="0"/>
              </a:rPr>
              <a:t>, No 510-071 </a:t>
            </a:r>
          </a:p>
          <a:p>
            <a:pPr lvl="1"/>
            <a:r>
              <a:rPr lang="en-US" sz="2400" b="1" dirty="0">
                <a:solidFill>
                  <a:srgbClr val="0070C0"/>
                </a:solidFill>
                <a:latin typeface="Arial" panose="020B0604020202020204" pitchFamily="34" charset="0"/>
                <a:cs typeface="Arial" panose="020B0604020202020204" pitchFamily="34" charset="0"/>
              </a:rPr>
              <a:t>Read the applicable sections in the </a:t>
            </a:r>
            <a:r>
              <a:rPr lang="en-US" sz="2400" b="1" u="sng" dirty="0">
                <a:solidFill>
                  <a:srgbClr val="0070C0"/>
                </a:solidFill>
                <a:latin typeface="Arial" panose="020B0604020202020204" pitchFamily="34" charset="0"/>
                <a:cs typeface="Arial" panose="020B0604020202020204" pitchFamily="34" charset="0"/>
              </a:rPr>
              <a:t>Guide to Advancement, Section 10</a:t>
            </a:r>
          </a:p>
          <a:p>
            <a:pPr lvl="1"/>
            <a:r>
              <a:rPr lang="en-US" sz="2400" b="1" dirty="0">
                <a:solidFill>
                  <a:srgbClr val="0070C0"/>
                </a:solidFill>
                <a:latin typeface="Arial" panose="020B0604020202020204" pitchFamily="34" charset="0"/>
                <a:cs typeface="Arial" panose="020B0604020202020204" pitchFamily="34" charset="0"/>
              </a:rPr>
              <a:t>Regular involvement with the Scout (consider a mentor or coach)</a:t>
            </a:r>
          </a:p>
          <a:p>
            <a:r>
              <a:rPr lang="en-US" dirty="0">
                <a:solidFill>
                  <a:srgbClr val="0070C0"/>
                </a:solidFill>
                <a:latin typeface="Arial" panose="020B0604020202020204" pitchFamily="34" charset="0"/>
                <a:cs typeface="Arial" panose="020B0604020202020204" pitchFamily="34" charset="0"/>
              </a:rPr>
              <a:t>Have a pre-joining conference</a:t>
            </a:r>
          </a:p>
          <a:p>
            <a:r>
              <a:rPr lang="en-US" dirty="0">
                <a:solidFill>
                  <a:srgbClr val="0070C0"/>
                </a:solidFill>
                <a:latin typeface="Arial" panose="020B0604020202020204" pitchFamily="34" charset="0"/>
                <a:cs typeface="Arial" panose="020B0604020202020204" pitchFamily="34" charset="0"/>
              </a:rPr>
              <a:t>Talk with the Scouts in the unit</a:t>
            </a:r>
          </a:p>
          <a:p>
            <a:r>
              <a:rPr lang="en-US" dirty="0">
                <a:solidFill>
                  <a:srgbClr val="0070C0"/>
                </a:solidFill>
                <a:latin typeface="Arial" panose="020B0604020202020204" pitchFamily="34" charset="0"/>
                <a:cs typeface="Arial" panose="020B0604020202020204" pitchFamily="34" charset="0"/>
              </a:rPr>
              <a:t>Encourage the Scout </a:t>
            </a:r>
          </a:p>
          <a:p>
            <a:r>
              <a:rPr lang="en-US" dirty="0">
                <a:solidFill>
                  <a:srgbClr val="0070C0"/>
                </a:solidFill>
                <a:latin typeface="Arial" panose="020B0604020202020204" pitchFamily="34" charset="0"/>
                <a:cs typeface="Arial" panose="020B0604020202020204" pitchFamily="34" charset="0"/>
              </a:rPr>
              <a:t>Involve the parents or guardians, at least regularly consult</a:t>
            </a:r>
          </a:p>
        </p:txBody>
      </p:sp>
      <p:sp>
        <p:nvSpPr>
          <p:cNvPr id="4" name="Date Placeholder 3">
            <a:extLst>
              <a:ext uri="{FF2B5EF4-FFF2-40B4-BE49-F238E27FC236}">
                <a16:creationId xmlns:a16="http://schemas.microsoft.com/office/drawing/2014/main" id="{1AB4DA8C-F922-28AC-7DA0-234EC482ED26}"/>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7BD0F999-2328-A970-FD7E-E60B53D08E5D}"/>
              </a:ext>
            </a:extLst>
          </p:cNvPr>
          <p:cNvSpPr>
            <a:spLocks noGrp="1"/>
          </p:cNvSpPr>
          <p:nvPr>
            <p:ph type="sldNum" sz="quarter" idx="11"/>
          </p:nvPr>
        </p:nvSpPr>
        <p:spPr/>
        <p:txBody>
          <a:bodyPr/>
          <a:lstStyle/>
          <a:p>
            <a:pPr>
              <a:defRPr/>
            </a:pPr>
            <a:fld id="{0F0C9FB2-4238-4FC1-B3F9-69CCD4ACFAD1}" type="slidenum">
              <a:rPr lang="en-US" altLang="en-US" smtClean="0"/>
              <a:pPr>
                <a:defRPr/>
              </a:pPr>
              <a:t>11</a:t>
            </a:fld>
            <a:endParaRPr lang="en-US" altLang="en-US" dirty="0"/>
          </a:p>
        </p:txBody>
      </p:sp>
    </p:spTree>
    <p:extLst>
      <p:ext uri="{BB962C8B-B14F-4D97-AF65-F5344CB8AC3E}">
        <p14:creationId xmlns:p14="http://schemas.microsoft.com/office/powerpoint/2010/main" val="903133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8560D-1B37-00A9-4F80-42304AE821F9}"/>
              </a:ext>
            </a:extLst>
          </p:cNvPr>
          <p:cNvSpPr>
            <a:spLocks noGrp="1"/>
          </p:cNvSpPr>
          <p:nvPr>
            <p:ph type="title"/>
          </p:nvPr>
        </p:nvSpPr>
        <p:spPr/>
        <p:txBody>
          <a:bodyPr/>
          <a:lstStyle/>
          <a:p>
            <a:r>
              <a:rPr lang="en-US" dirty="0"/>
              <a:t>The challenge of timing for special needs Scouts</a:t>
            </a:r>
          </a:p>
        </p:txBody>
      </p:sp>
      <p:sp>
        <p:nvSpPr>
          <p:cNvPr id="3" name="Content Placeholder 2">
            <a:extLst>
              <a:ext uri="{FF2B5EF4-FFF2-40B4-BE49-F238E27FC236}">
                <a16:creationId xmlns:a16="http://schemas.microsoft.com/office/drawing/2014/main" id="{061DE4DC-7969-A2AD-197C-FA28E2363FAB}"/>
              </a:ext>
            </a:extLst>
          </p:cNvPr>
          <p:cNvSpPr>
            <a:spLocks noGrp="1"/>
          </p:cNvSpPr>
          <p:nvPr>
            <p:ph idx="1"/>
          </p:nvPr>
        </p:nvSpPr>
        <p:spPr/>
        <p:txBody>
          <a:bodyPr/>
          <a:lstStyle/>
          <a:p>
            <a:r>
              <a:rPr lang="en-US" sz="2600" b="1" kern="0" dirty="0">
                <a:solidFill>
                  <a:srgbClr val="0070C0"/>
                </a:solidFill>
                <a:effectLst/>
                <a:latin typeface="Arial" panose="020B0604020202020204" pitchFamily="34" charset="0"/>
                <a:ea typeface="Times New Roman" panose="02020603050405020304" pitchFamily="18" charset="0"/>
              </a:rPr>
              <a:t>A Scout is expected to complete every requirement or merit badge possible</a:t>
            </a:r>
            <a:r>
              <a:rPr lang="en-US" sz="2600" kern="0" dirty="0">
                <a:solidFill>
                  <a:srgbClr val="0070C0"/>
                </a:solidFill>
                <a:effectLst/>
                <a:latin typeface="Arial" panose="020B0604020202020204" pitchFamily="34" charset="0"/>
                <a:ea typeface="Times New Roman" panose="02020603050405020304" pitchFamily="18" charset="0"/>
              </a:rPr>
              <a:t> for a given rank </a:t>
            </a:r>
            <a:r>
              <a:rPr lang="en-US" sz="2600" b="1" kern="0" dirty="0">
                <a:solidFill>
                  <a:srgbClr val="0070C0"/>
                </a:solidFill>
                <a:effectLst/>
                <a:latin typeface="Arial" panose="020B0604020202020204" pitchFamily="34" charset="0"/>
                <a:ea typeface="Times New Roman" panose="02020603050405020304" pitchFamily="18" charset="0"/>
              </a:rPr>
              <a:t>before an alternative</a:t>
            </a:r>
            <a:r>
              <a:rPr lang="en-US" sz="2600" kern="0" dirty="0">
                <a:solidFill>
                  <a:srgbClr val="0070C0"/>
                </a:solidFill>
                <a:effectLst/>
                <a:latin typeface="Arial" panose="020B0604020202020204" pitchFamily="34" charset="0"/>
                <a:ea typeface="Times New Roman" panose="02020603050405020304" pitchFamily="18" charset="0"/>
              </a:rPr>
              <a:t> rank requirement or merit badge </a:t>
            </a:r>
            <a:r>
              <a:rPr lang="en-US" sz="2600" b="1" kern="0" dirty="0">
                <a:solidFill>
                  <a:srgbClr val="0070C0"/>
                </a:solidFill>
                <a:effectLst/>
                <a:latin typeface="Arial" panose="020B0604020202020204" pitchFamily="34" charset="0"/>
                <a:ea typeface="Times New Roman" panose="02020603050405020304" pitchFamily="18" charset="0"/>
              </a:rPr>
              <a:t>can be formally approved</a:t>
            </a:r>
            <a:r>
              <a:rPr lang="en-US" sz="2600" kern="0" dirty="0">
                <a:solidFill>
                  <a:srgbClr val="0070C0"/>
                </a:solidFill>
                <a:effectLst/>
                <a:latin typeface="Arial" panose="020B0604020202020204" pitchFamily="34" charset="0"/>
                <a:ea typeface="Times New Roman" panose="02020603050405020304" pitchFamily="18" charset="0"/>
              </a:rPr>
              <a:t>.  </a:t>
            </a:r>
          </a:p>
          <a:p>
            <a:r>
              <a:rPr lang="en-US" sz="2600" kern="0" dirty="0">
                <a:solidFill>
                  <a:srgbClr val="0070C0"/>
                </a:solidFill>
                <a:latin typeface="Arial" panose="020B0604020202020204" pitchFamily="34" charset="0"/>
                <a:ea typeface="Times New Roman" panose="02020603050405020304" pitchFamily="18" charset="0"/>
              </a:rPr>
              <a:t>I</a:t>
            </a:r>
            <a:r>
              <a:rPr lang="en-US" sz="2600" kern="0" dirty="0">
                <a:solidFill>
                  <a:srgbClr val="0070C0"/>
                </a:solidFill>
                <a:effectLst/>
                <a:latin typeface="Arial" panose="020B0604020202020204" pitchFamily="34" charset="0"/>
                <a:ea typeface="Times New Roman" panose="02020603050405020304" pitchFamily="18" charset="0"/>
              </a:rPr>
              <a:t>n general, </a:t>
            </a:r>
            <a:r>
              <a:rPr lang="en-US" sz="2600" b="1" kern="0" dirty="0">
                <a:solidFill>
                  <a:srgbClr val="0070C0"/>
                </a:solidFill>
                <a:effectLst/>
                <a:latin typeface="Arial" panose="020B0604020202020204" pitchFamily="34" charset="0"/>
                <a:ea typeface="Times New Roman" panose="02020603050405020304" pitchFamily="18" charset="0"/>
              </a:rPr>
              <a:t>a Scout is not allowed to attempt to complete an alternative requirement or merit badge until after the alternative has been formally approved</a:t>
            </a:r>
            <a:r>
              <a:rPr lang="en-US" sz="2600" kern="0" dirty="0">
                <a:solidFill>
                  <a:srgbClr val="0070C0"/>
                </a:solidFill>
                <a:effectLst/>
                <a:latin typeface="Arial" panose="020B0604020202020204" pitchFamily="34" charset="0"/>
                <a:ea typeface="Times New Roman" panose="02020603050405020304" pitchFamily="18" charset="0"/>
              </a:rPr>
              <a:t>.  </a:t>
            </a:r>
            <a:endParaRPr lang="en-US" sz="2600" dirty="0">
              <a:solidFill>
                <a:srgbClr val="0070C0"/>
              </a:solidFill>
            </a:endParaRPr>
          </a:p>
        </p:txBody>
      </p:sp>
      <p:sp>
        <p:nvSpPr>
          <p:cNvPr id="4" name="Date Placeholder 3">
            <a:extLst>
              <a:ext uri="{FF2B5EF4-FFF2-40B4-BE49-F238E27FC236}">
                <a16:creationId xmlns:a16="http://schemas.microsoft.com/office/drawing/2014/main" id="{F27C9E74-95D9-8813-EED9-62811238970F}"/>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6C64641C-A1B6-29D0-3784-EB07607D26E4}"/>
              </a:ext>
            </a:extLst>
          </p:cNvPr>
          <p:cNvSpPr>
            <a:spLocks noGrp="1"/>
          </p:cNvSpPr>
          <p:nvPr>
            <p:ph type="sldNum" sz="quarter" idx="11"/>
          </p:nvPr>
        </p:nvSpPr>
        <p:spPr/>
        <p:txBody>
          <a:bodyPr/>
          <a:lstStyle/>
          <a:p>
            <a:pPr>
              <a:defRPr/>
            </a:pPr>
            <a:fld id="{0F0C9FB2-4238-4FC1-B3F9-69CCD4ACFAD1}" type="slidenum">
              <a:rPr lang="en-US" altLang="en-US" smtClean="0"/>
              <a:pPr>
                <a:defRPr/>
              </a:pPr>
              <a:t>12</a:t>
            </a:fld>
            <a:endParaRPr lang="en-US" altLang="en-US" dirty="0"/>
          </a:p>
        </p:txBody>
      </p:sp>
    </p:spTree>
    <p:extLst>
      <p:ext uri="{BB962C8B-B14F-4D97-AF65-F5344CB8AC3E}">
        <p14:creationId xmlns:p14="http://schemas.microsoft.com/office/powerpoint/2010/main" val="3300448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F59D-3AF8-5F66-B576-3D9559321944}"/>
              </a:ext>
            </a:extLst>
          </p:cNvPr>
          <p:cNvSpPr>
            <a:spLocks noGrp="1"/>
          </p:cNvSpPr>
          <p:nvPr>
            <p:ph type="title"/>
          </p:nvPr>
        </p:nvSpPr>
        <p:spPr/>
        <p:txBody>
          <a:bodyPr/>
          <a:lstStyle/>
          <a:p>
            <a:pPr algn="ctr"/>
            <a:r>
              <a:rPr lang="en-US" sz="2800" dirty="0"/>
              <a:t>What are the steps</a:t>
            </a:r>
            <a:r>
              <a:rPr lang="en-US" sz="2800" dirty="0">
                <a:latin typeface="Arial" panose="020B0604020202020204" pitchFamily="34" charset="0"/>
                <a:cs typeface="Arial" panose="020B0604020202020204" pitchFamily="34" charset="0"/>
              </a:rPr>
              <a:t> for ranks of Scout, Tenderfoot, Second Class, and First Class</a:t>
            </a:r>
            <a:r>
              <a:rPr lang="en-US" sz="2800" dirty="0"/>
              <a:t>?</a:t>
            </a:r>
            <a:br>
              <a:rPr lang="en-US" sz="2800" dirty="0"/>
            </a:br>
            <a:r>
              <a:rPr lang="en-US" sz="2800" dirty="0"/>
              <a:t>[ 1 of 2]</a:t>
            </a:r>
          </a:p>
        </p:txBody>
      </p:sp>
      <p:sp>
        <p:nvSpPr>
          <p:cNvPr id="3" name="Content Placeholder 2">
            <a:extLst>
              <a:ext uri="{FF2B5EF4-FFF2-40B4-BE49-F238E27FC236}">
                <a16:creationId xmlns:a16="http://schemas.microsoft.com/office/drawing/2014/main" id="{80F3E33A-27AC-8DF4-F654-73BD894FDE8C}"/>
              </a:ext>
            </a:extLst>
          </p:cNvPr>
          <p:cNvSpPr>
            <a:spLocks noGrp="1"/>
          </p:cNvSpPr>
          <p:nvPr>
            <p:ph idx="1"/>
          </p:nvPr>
        </p:nvSpPr>
        <p:spPr/>
        <p:txBody>
          <a:bodyPr/>
          <a:lstStyle/>
          <a:p>
            <a:r>
              <a:rPr lang="en-US" dirty="0">
                <a:solidFill>
                  <a:srgbClr val="0070C0"/>
                </a:solidFill>
                <a:latin typeface="Arial" panose="020B0604020202020204" pitchFamily="34" charset="0"/>
                <a:cs typeface="Arial" panose="020B0604020202020204" pitchFamily="34" charset="0"/>
              </a:rPr>
              <a:t>Complete as many of the requirements as possible</a:t>
            </a:r>
          </a:p>
          <a:p>
            <a:pPr lvl="1"/>
            <a:r>
              <a:rPr lang="en-US" sz="2400" b="1" dirty="0">
                <a:solidFill>
                  <a:srgbClr val="0070C0"/>
                </a:solidFill>
                <a:latin typeface="Arial" panose="020B0604020202020204" pitchFamily="34" charset="0"/>
                <a:cs typeface="Arial" panose="020B0604020202020204" pitchFamily="34" charset="0"/>
              </a:rPr>
              <a:t>May involve simple accommodations (modifications) </a:t>
            </a:r>
            <a:r>
              <a:rPr lang="en-US" sz="2400" b="1" i="0" dirty="0">
                <a:solidFill>
                  <a:srgbClr val="0070C0"/>
                </a:solidFill>
                <a:effectLst/>
                <a:latin typeface="Arial" panose="020B0604020202020204" pitchFamily="34" charset="0"/>
                <a:cs typeface="Arial" panose="020B0604020202020204" pitchFamily="34" charset="0"/>
              </a:rPr>
              <a:t>to meeting requirements that provide a very similar challenge and learning experience.  Unit leaders should agree in advance on these accommodations.</a:t>
            </a:r>
          </a:p>
          <a:p>
            <a:r>
              <a:rPr lang="en-US" dirty="0">
                <a:solidFill>
                  <a:srgbClr val="0070C0"/>
                </a:solidFill>
                <a:latin typeface="Arial" panose="020B0604020202020204" pitchFamily="34" charset="0"/>
                <a:cs typeface="Arial" panose="020B0604020202020204" pitchFamily="34" charset="0"/>
              </a:rPr>
              <a:t>Once the Scout’s best has been done to the limit of the Scout’s abilities and resources, submit to the council advancement committee a written request for alternative requirements.  </a:t>
            </a:r>
          </a:p>
        </p:txBody>
      </p:sp>
      <p:sp>
        <p:nvSpPr>
          <p:cNvPr id="4" name="Date Placeholder 3">
            <a:extLst>
              <a:ext uri="{FF2B5EF4-FFF2-40B4-BE49-F238E27FC236}">
                <a16:creationId xmlns:a16="http://schemas.microsoft.com/office/drawing/2014/main" id="{316B149A-FEC2-8746-D498-C0E115285D41}"/>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F3964FA1-14E0-C9B2-7704-2AAF2E5A4A13}"/>
              </a:ext>
            </a:extLst>
          </p:cNvPr>
          <p:cNvSpPr>
            <a:spLocks noGrp="1"/>
          </p:cNvSpPr>
          <p:nvPr>
            <p:ph type="sldNum" sz="quarter" idx="11"/>
          </p:nvPr>
        </p:nvSpPr>
        <p:spPr/>
        <p:txBody>
          <a:bodyPr/>
          <a:lstStyle/>
          <a:p>
            <a:pPr>
              <a:defRPr/>
            </a:pPr>
            <a:fld id="{0F0C9FB2-4238-4FC1-B3F9-69CCD4ACFAD1}" type="slidenum">
              <a:rPr lang="en-US" altLang="en-US" smtClean="0"/>
              <a:pPr>
                <a:defRPr/>
              </a:pPr>
              <a:t>13</a:t>
            </a:fld>
            <a:endParaRPr lang="en-US" altLang="en-US" dirty="0"/>
          </a:p>
        </p:txBody>
      </p:sp>
    </p:spTree>
    <p:extLst>
      <p:ext uri="{BB962C8B-B14F-4D97-AF65-F5344CB8AC3E}">
        <p14:creationId xmlns:p14="http://schemas.microsoft.com/office/powerpoint/2010/main" val="2724835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F59D-3AF8-5F66-B576-3D9559321944}"/>
              </a:ext>
            </a:extLst>
          </p:cNvPr>
          <p:cNvSpPr>
            <a:spLocks noGrp="1"/>
          </p:cNvSpPr>
          <p:nvPr>
            <p:ph type="title"/>
          </p:nvPr>
        </p:nvSpPr>
        <p:spPr/>
        <p:txBody>
          <a:bodyPr/>
          <a:lstStyle/>
          <a:p>
            <a:pPr algn="ctr"/>
            <a:r>
              <a:rPr lang="en-US" sz="2800" dirty="0"/>
              <a:t>What are the steps</a:t>
            </a:r>
            <a:r>
              <a:rPr lang="en-US" sz="2800" dirty="0">
                <a:latin typeface="Arial" panose="020B0604020202020204" pitchFamily="34" charset="0"/>
                <a:cs typeface="Arial" panose="020B0604020202020204" pitchFamily="34" charset="0"/>
              </a:rPr>
              <a:t> for ranks of Scout, Tenderfoot, Second Class, and First Class</a:t>
            </a:r>
            <a:r>
              <a:rPr lang="en-US" sz="2800" dirty="0"/>
              <a:t>?</a:t>
            </a:r>
            <a:br>
              <a:rPr lang="en-US" sz="2800" dirty="0"/>
            </a:br>
            <a:r>
              <a:rPr lang="en-US" sz="2800" dirty="0"/>
              <a:t>[ 2 of 2]</a:t>
            </a:r>
          </a:p>
        </p:txBody>
      </p:sp>
      <p:sp>
        <p:nvSpPr>
          <p:cNvPr id="3" name="Content Placeholder 2">
            <a:extLst>
              <a:ext uri="{FF2B5EF4-FFF2-40B4-BE49-F238E27FC236}">
                <a16:creationId xmlns:a16="http://schemas.microsoft.com/office/drawing/2014/main" id="{80F3E33A-27AC-8DF4-F654-73BD894FDE8C}"/>
              </a:ext>
            </a:extLst>
          </p:cNvPr>
          <p:cNvSpPr>
            <a:spLocks noGrp="1"/>
          </p:cNvSpPr>
          <p:nvPr>
            <p:ph idx="1"/>
          </p:nvPr>
        </p:nvSpPr>
        <p:spPr/>
        <p:txBody>
          <a:bodyPr/>
          <a:lstStyle/>
          <a:p>
            <a:r>
              <a:rPr lang="en-US" dirty="0">
                <a:solidFill>
                  <a:srgbClr val="0070C0"/>
                </a:solidFill>
                <a:latin typeface="Arial" panose="020B0604020202020204" pitchFamily="34" charset="0"/>
                <a:cs typeface="Arial" panose="020B0604020202020204" pitchFamily="34" charset="0"/>
              </a:rPr>
              <a:t>Request should include:</a:t>
            </a:r>
          </a:p>
          <a:p>
            <a:pPr lvl="1"/>
            <a:r>
              <a:rPr lang="en-US" sz="2400" b="1" dirty="0">
                <a:solidFill>
                  <a:srgbClr val="0070C0"/>
                </a:solidFill>
                <a:latin typeface="Arial" panose="020B0604020202020204" pitchFamily="34" charset="0"/>
                <a:cs typeface="Arial" panose="020B0604020202020204" pitchFamily="34" charset="0"/>
              </a:rPr>
              <a:t>A specific request from scoutmaster or committee chair.</a:t>
            </a:r>
          </a:p>
          <a:p>
            <a:pPr lvl="1"/>
            <a:r>
              <a:rPr lang="en-US" sz="2400" b="1" kern="0" dirty="0">
                <a:solidFill>
                  <a:srgbClr val="0070C0"/>
                </a:solidFill>
                <a:effectLst/>
                <a:latin typeface="Arial" panose="020B0604020202020204" pitchFamily="34" charset="0"/>
                <a:ea typeface="Times New Roman" panose="02020603050405020304" pitchFamily="18" charset="0"/>
              </a:rPr>
              <a:t>A letter from a parent, guardian, or Scout petitioning the Scout council for the exception.</a:t>
            </a:r>
          </a:p>
          <a:p>
            <a:pPr lvl="1"/>
            <a:r>
              <a:rPr lang="en-US" sz="2400" b="1" kern="0" dirty="0">
                <a:solidFill>
                  <a:srgbClr val="0070C0"/>
                </a:solidFill>
                <a:effectLst/>
                <a:latin typeface="Arial" panose="020B0604020202020204" pitchFamily="34" charset="0"/>
                <a:ea typeface="Times New Roman" panose="02020603050405020304" pitchFamily="18" charset="0"/>
              </a:rPr>
              <a:t>A supporting letter from the unit leader that endorses the request for an exception.</a:t>
            </a:r>
            <a:r>
              <a:rPr lang="en-US" sz="2400" kern="0" dirty="0">
                <a:solidFill>
                  <a:srgbClr val="0070C0"/>
                </a:solidFill>
                <a:effectLst/>
                <a:latin typeface="Arial" panose="020B0604020202020204" pitchFamily="34" charset="0"/>
                <a:ea typeface="Times New Roman" panose="02020603050405020304" pitchFamily="18" charset="0"/>
              </a:rPr>
              <a:t> </a:t>
            </a:r>
          </a:p>
          <a:p>
            <a:pPr lvl="1"/>
            <a:r>
              <a:rPr lang="en-US" sz="2400" b="1" kern="0" dirty="0">
                <a:solidFill>
                  <a:srgbClr val="0070C0"/>
                </a:solidFill>
                <a:effectLst/>
                <a:latin typeface="Arial" panose="020B0604020202020204" pitchFamily="34" charset="0"/>
                <a:ea typeface="Times New Roman" panose="02020603050405020304" pitchFamily="18" charset="0"/>
              </a:rPr>
              <a:t>A letter of explanation from the Scout directly (when possible)</a:t>
            </a:r>
            <a:r>
              <a:rPr lang="en-US" sz="2400" kern="0" dirty="0">
                <a:solidFill>
                  <a:srgbClr val="0070C0"/>
                </a:solidFill>
                <a:effectLst/>
                <a:latin typeface="Arial" panose="020B0604020202020204" pitchFamily="34" charset="0"/>
                <a:ea typeface="Times New Roman" panose="02020603050405020304" pitchFamily="18" charset="0"/>
              </a:rPr>
              <a:t>. </a:t>
            </a:r>
          </a:p>
          <a:p>
            <a:pPr lvl="1"/>
            <a:r>
              <a:rPr lang="en-US" sz="2400" b="1" kern="0" dirty="0">
                <a:solidFill>
                  <a:srgbClr val="0070C0"/>
                </a:solidFill>
                <a:effectLst/>
                <a:latin typeface="Arial" panose="020B0604020202020204" pitchFamily="34" charset="0"/>
                <a:ea typeface="Times New Roman" panose="02020603050405020304" pitchFamily="18" charset="0"/>
              </a:rPr>
              <a:t>A completed medical form.</a:t>
            </a:r>
          </a:p>
          <a:p>
            <a:pPr lvl="1"/>
            <a:r>
              <a:rPr lang="en-US" sz="2400" b="1" kern="0" dirty="0">
                <a:solidFill>
                  <a:srgbClr val="0070C0"/>
                </a:solidFill>
                <a:effectLst/>
                <a:latin typeface="Arial" panose="020B0604020202020204" pitchFamily="34" charset="0"/>
                <a:ea typeface="Times New Roman" panose="02020603050405020304" pitchFamily="18" charset="0"/>
              </a:rPr>
              <a:t>A written statement from a qualified health professional</a:t>
            </a:r>
            <a:r>
              <a:rPr lang="en-US" sz="2400" kern="0" dirty="0">
                <a:solidFill>
                  <a:srgbClr val="0070C0"/>
                </a:solidFill>
                <a:effectLst/>
                <a:latin typeface="Arial" panose="020B0604020202020204" pitchFamily="34" charset="0"/>
                <a:ea typeface="Times New Roman" panose="02020603050405020304" pitchFamily="18" charset="0"/>
              </a:rPr>
              <a:t>. </a:t>
            </a:r>
          </a:p>
          <a:p>
            <a:pPr lvl="1"/>
            <a:r>
              <a:rPr lang="en-US" sz="2400" b="1" kern="0" dirty="0">
                <a:solidFill>
                  <a:srgbClr val="0070C0"/>
                </a:solidFill>
                <a:effectLst/>
                <a:latin typeface="Arial" panose="020B0604020202020204" pitchFamily="34" charset="0"/>
                <a:ea typeface="Times New Roman" panose="02020603050405020304" pitchFamily="18" charset="0"/>
              </a:rPr>
              <a:t>Copies of existing plans for treatment or accommodations are not mandatory, but can help</a:t>
            </a:r>
            <a:r>
              <a:rPr lang="en-US" sz="2400" b="1" kern="0" dirty="0">
                <a:solidFill>
                  <a:srgbClr val="0070C0"/>
                </a:solidFill>
                <a:latin typeface="Arial" panose="020B0604020202020204" pitchFamily="34" charset="0"/>
                <a:ea typeface="Times New Roman" panose="02020603050405020304" pitchFamily="18" charset="0"/>
              </a:rPr>
              <a:t>.</a:t>
            </a:r>
            <a:endParaRPr lang="en-US" sz="2400" b="1" dirty="0">
              <a:solidFill>
                <a:srgbClr val="0070C0"/>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DB035DC-A757-004B-2905-3A62824B1C98}"/>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5A56CD8A-E054-C5FD-9594-F79451793218}"/>
              </a:ext>
            </a:extLst>
          </p:cNvPr>
          <p:cNvSpPr>
            <a:spLocks noGrp="1"/>
          </p:cNvSpPr>
          <p:nvPr>
            <p:ph type="sldNum" sz="quarter" idx="11"/>
          </p:nvPr>
        </p:nvSpPr>
        <p:spPr/>
        <p:txBody>
          <a:bodyPr/>
          <a:lstStyle/>
          <a:p>
            <a:pPr>
              <a:defRPr/>
            </a:pPr>
            <a:fld id="{0F0C9FB2-4238-4FC1-B3F9-69CCD4ACFAD1}" type="slidenum">
              <a:rPr lang="en-US" altLang="en-US" smtClean="0"/>
              <a:pPr>
                <a:defRPr/>
              </a:pPr>
              <a:t>14</a:t>
            </a:fld>
            <a:endParaRPr lang="en-US" altLang="en-US" dirty="0"/>
          </a:p>
        </p:txBody>
      </p:sp>
    </p:spTree>
    <p:extLst>
      <p:ext uri="{BB962C8B-B14F-4D97-AF65-F5344CB8AC3E}">
        <p14:creationId xmlns:p14="http://schemas.microsoft.com/office/powerpoint/2010/main" val="4094654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F59D-3AF8-5F66-B576-3D9559321944}"/>
              </a:ext>
            </a:extLst>
          </p:cNvPr>
          <p:cNvSpPr>
            <a:spLocks noGrp="1"/>
          </p:cNvSpPr>
          <p:nvPr>
            <p:ph type="title"/>
          </p:nvPr>
        </p:nvSpPr>
        <p:spPr/>
        <p:txBody>
          <a:bodyPr/>
          <a:lstStyle/>
          <a:p>
            <a:pPr algn="ctr"/>
            <a:r>
              <a:rPr lang="en-US" sz="2800" dirty="0"/>
              <a:t>What are the steps</a:t>
            </a:r>
            <a:r>
              <a:rPr lang="en-US" sz="2800" dirty="0">
                <a:latin typeface="Arial" panose="020B0604020202020204" pitchFamily="34" charset="0"/>
                <a:cs typeface="Arial" panose="020B0604020202020204" pitchFamily="34" charset="0"/>
              </a:rPr>
              <a:t> for alternate merit badges for MBs that are Eagle required</a:t>
            </a:r>
            <a:r>
              <a:rPr lang="en-US" sz="2800" dirty="0"/>
              <a:t>?</a:t>
            </a:r>
            <a:br>
              <a:rPr lang="en-US" sz="2800" dirty="0"/>
            </a:br>
            <a:r>
              <a:rPr lang="en-US" sz="2800" dirty="0"/>
              <a:t>[ 1 of 2]</a:t>
            </a:r>
          </a:p>
        </p:txBody>
      </p:sp>
      <p:sp>
        <p:nvSpPr>
          <p:cNvPr id="3" name="Content Placeholder 2">
            <a:extLst>
              <a:ext uri="{FF2B5EF4-FFF2-40B4-BE49-F238E27FC236}">
                <a16:creationId xmlns:a16="http://schemas.microsoft.com/office/drawing/2014/main" id="{80F3E33A-27AC-8DF4-F654-73BD894FDE8C}"/>
              </a:ext>
            </a:extLst>
          </p:cNvPr>
          <p:cNvSpPr>
            <a:spLocks noGrp="1"/>
          </p:cNvSpPr>
          <p:nvPr>
            <p:ph idx="1"/>
          </p:nvPr>
        </p:nvSpPr>
        <p:spPr>
          <a:xfrm>
            <a:off x="609600" y="1418491"/>
            <a:ext cx="10972800" cy="4234338"/>
          </a:xfrm>
        </p:spPr>
        <p:txBody>
          <a:bodyPr/>
          <a:lstStyle/>
          <a:p>
            <a:r>
              <a:rPr lang="en-US" dirty="0">
                <a:solidFill>
                  <a:srgbClr val="0070C0"/>
                </a:solidFill>
                <a:latin typeface="Arial" panose="020B0604020202020204" pitchFamily="34" charset="0"/>
                <a:cs typeface="Arial" panose="020B0604020202020204" pitchFamily="34" charset="0"/>
              </a:rPr>
              <a:t>Note:</a:t>
            </a:r>
          </a:p>
          <a:p>
            <a:pPr lvl="1"/>
            <a:r>
              <a:rPr lang="en-US" sz="2400" b="1" dirty="0">
                <a:solidFill>
                  <a:srgbClr val="0070C0"/>
                </a:solidFill>
                <a:latin typeface="Arial" panose="020B0604020202020204" pitchFamily="34" charset="0"/>
                <a:cs typeface="Arial" panose="020B0604020202020204" pitchFamily="34" charset="0"/>
              </a:rPr>
              <a:t>Individual requirements for a MB may not be changed or substituted</a:t>
            </a:r>
            <a:r>
              <a:rPr lang="en-US" sz="2400" b="1" i="0" dirty="0">
                <a:solidFill>
                  <a:srgbClr val="0070C0"/>
                </a:solidFill>
                <a:effectLst/>
                <a:latin typeface="Arial" panose="020B0604020202020204" pitchFamily="34" charset="0"/>
                <a:cs typeface="Arial" panose="020B0604020202020204" pitchFamily="34" charset="0"/>
              </a:rPr>
              <a:t>.</a:t>
            </a:r>
          </a:p>
          <a:p>
            <a:pPr lvl="1"/>
            <a:r>
              <a:rPr lang="en-US" sz="2400" b="1" dirty="0">
                <a:solidFill>
                  <a:srgbClr val="0070C0"/>
                </a:solidFill>
                <a:latin typeface="Arial" panose="020B0604020202020204" pitchFamily="34" charset="0"/>
                <a:cs typeface="Arial" panose="020B0604020202020204" pitchFamily="34" charset="0"/>
              </a:rPr>
              <a:t>May only request an alternative MB.</a:t>
            </a:r>
            <a:endParaRPr lang="en-US" sz="2400" b="1" i="0" dirty="0">
              <a:solidFill>
                <a:srgbClr val="0070C0"/>
              </a:solidFill>
              <a:effectLst/>
              <a:latin typeface="Arial" panose="020B0604020202020204" pitchFamily="34" charset="0"/>
              <a:cs typeface="Arial" panose="020B0604020202020204" pitchFamily="34" charset="0"/>
            </a:endParaRPr>
          </a:p>
          <a:p>
            <a:r>
              <a:rPr lang="en-US" dirty="0">
                <a:solidFill>
                  <a:srgbClr val="0070C0"/>
                </a:solidFill>
                <a:latin typeface="Arial" panose="020B0604020202020204" pitchFamily="34" charset="0"/>
                <a:cs typeface="Arial" panose="020B0604020202020204" pitchFamily="34" charset="0"/>
              </a:rPr>
              <a:t>Earn as many Eagle-required MBs as possible.</a:t>
            </a:r>
          </a:p>
          <a:p>
            <a:pPr lvl="1"/>
            <a:r>
              <a:rPr lang="en-US" sz="2400" b="1" dirty="0">
                <a:solidFill>
                  <a:srgbClr val="0070C0"/>
                </a:solidFill>
                <a:latin typeface="Arial" panose="020B0604020202020204" pitchFamily="34" charset="0"/>
                <a:cs typeface="Arial" panose="020B0604020202020204" pitchFamily="34" charset="0"/>
              </a:rPr>
              <a:t>Like rank requirements, may involve simple accommodations (modifications) </a:t>
            </a:r>
            <a:r>
              <a:rPr lang="en-US" sz="2400" b="1" i="0" dirty="0">
                <a:solidFill>
                  <a:srgbClr val="0070C0"/>
                </a:solidFill>
                <a:effectLst/>
                <a:latin typeface="Arial" panose="020B0604020202020204" pitchFamily="34" charset="0"/>
                <a:cs typeface="Arial" panose="020B0604020202020204" pitchFamily="34" charset="0"/>
              </a:rPr>
              <a:t>to meeting requirements.</a:t>
            </a:r>
          </a:p>
          <a:p>
            <a:pPr lvl="1"/>
            <a:r>
              <a:rPr lang="en-US" sz="2400" b="1" dirty="0">
                <a:solidFill>
                  <a:srgbClr val="0070C0"/>
                </a:solidFill>
                <a:latin typeface="Arial" panose="020B0604020202020204" pitchFamily="34" charset="0"/>
                <a:cs typeface="Arial" panose="020B0604020202020204" pitchFamily="34" charset="0"/>
              </a:rPr>
              <a:t>Exception: </a:t>
            </a:r>
            <a:r>
              <a:rPr lang="en-US" sz="2400" b="1" kern="0" dirty="0">
                <a:solidFill>
                  <a:srgbClr val="0070C0"/>
                </a:solidFill>
                <a:effectLst/>
                <a:latin typeface="Arial" panose="020B0604020202020204" pitchFamily="34" charset="0"/>
                <a:ea typeface="Times New Roman" panose="02020603050405020304" pitchFamily="18" charset="0"/>
              </a:rPr>
              <a:t>situations where the need for an alternative is obvious.  Then, must earn First Class rank first.</a:t>
            </a:r>
            <a:endParaRPr lang="en-US" sz="2400" b="1" dirty="0">
              <a:solidFill>
                <a:srgbClr val="0070C0"/>
              </a:solidFill>
              <a:latin typeface="Arial" panose="020B0604020202020204" pitchFamily="34" charset="0"/>
              <a:cs typeface="Arial" panose="020B0604020202020204" pitchFamily="34" charset="0"/>
            </a:endParaRPr>
          </a:p>
          <a:p>
            <a:r>
              <a:rPr lang="en-US" dirty="0">
                <a:solidFill>
                  <a:srgbClr val="0070C0"/>
                </a:solidFill>
                <a:latin typeface="Arial" panose="020B0604020202020204" pitchFamily="34" charset="0"/>
                <a:cs typeface="Arial" panose="020B0604020202020204" pitchFamily="34" charset="0"/>
              </a:rPr>
              <a:t>Once the Scout’s best has been done to the limit of the Scout’s abilities and resources, submit to the council advancement committee a written request for alternate MBs.  Note: MBs already earned may not substitute.</a:t>
            </a:r>
          </a:p>
        </p:txBody>
      </p:sp>
      <p:sp>
        <p:nvSpPr>
          <p:cNvPr id="4" name="Date Placeholder 3">
            <a:extLst>
              <a:ext uri="{FF2B5EF4-FFF2-40B4-BE49-F238E27FC236}">
                <a16:creationId xmlns:a16="http://schemas.microsoft.com/office/drawing/2014/main" id="{277F9324-5785-7177-64A9-2D70F50C6DE1}"/>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C814A0A5-5791-2AD2-7FBC-10A7FD105A20}"/>
              </a:ext>
            </a:extLst>
          </p:cNvPr>
          <p:cNvSpPr>
            <a:spLocks noGrp="1"/>
          </p:cNvSpPr>
          <p:nvPr>
            <p:ph type="sldNum" sz="quarter" idx="11"/>
          </p:nvPr>
        </p:nvSpPr>
        <p:spPr/>
        <p:txBody>
          <a:bodyPr/>
          <a:lstStyle/>
          <a:p>
            <a:pPr>
              <a:defRPr/>
            </a:pPr>
            <a:fld id="{0F0C9FB2-4238-4FC1-B3F9-69CCD4ACFAD1}" type="slidenum">
              <a:rPr lang="en-US" altLang="en-US" smtClean="0"/>
              <a:pPr>
                <a:defRPr/>
              </a:pPr>
              <a:t>15</a:t>
            </a:fld>
            <a:endParaRPr lang="en-US" altLang="en-US" dirty="0"/>
          </a:p>
        </p:txBody>
      </p:sp>
    </p:spTree>
    <p:extLst>
      <p:ext uri="{BB962C8B-B14F-4D97-AF65-F5344CB8AC3E}">
        <p14:creationId xmlns:p14="http://schemas.microsoft.com/office/powerpoint/2010/main" val="211517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F59D-3AF8-5F66-B576-3D9559321944}"/>
              </a:ext>
            </a:extLst>
          </p:cNvPr>
          <p:cNvSpPr>
            <a:spLocks noGrp="1"/>
          </p:cNvSpPr>
          <p:nvPr>
            <p:ph type="title"/>
          </p:nvPr>
        </p:nvSpPr>
        <p:spPr/>
        <p:txBody>
          <a:bodyPr/>
          <a:lstStyle/>
          <a:p>
            <a:pPr algn="ctr"/>
            <a:r>
              <a:rPr lang="en-US" sz="2800" dirty="0"/>
              <a:t>What are the steps</a:t>
            </a:r>
            <a:r>
              <a:rPr lang="en-US" sz="2800" dirty="0">
                <a:latin typeface="Arial" panose="020B0604020202020204" pitchFamily="34" charset="0"/>
                <a:cs typeface="Arial" panose="020B0604020202020204" pitchFamily="34" charset="0"/>
              </a:rPr>
              <a:t> for alternate merit badges for MBs that are Eagle required</a:t>
            </a:r>
            <a:r>
              <a:rPr lang="en-US" sz="2800" dirty="0"/>
              <a:t>?</a:t>
            </a:r>
            <a:br>
              <a:rPr lang="en-US" sz="2800" dirty="0"/>
            </a:br>
            <a:r>
              <a:rPr lang="en-US" sz="2800" dirty="0"/>
              <a:t>[ 2 of 2]</a:t>
            </a:r>
          </a:p>
        </p:txBody>
      </p:sp>
      <p:sp>
        <p:nvSpPr>
          <p:cNvPr id="3" name="Content Placeholder 2">
            <a:extLst>
              <a:ext uri="{FF2B5EF4-FFF2-40B4-BE49-F238E27FC236}">
                <a16:creationId xmlns:a16="http://schemas.microsoft.com/office/drawing/2014/main" id="{80F3E33A-27AC-8DF4-F654-73BD894FDE8C}"/>
              </a:ext>
            </a:extLst>
          </p:cNvPr>
          <p:cNvSpPr>
            <a:spLocks noGrp="1"/>
          </p:cNvSpPr>
          <p:nvPr>
            <p:ph idx="1"/>
          </p:nvPr>
        </p:nvSpPr>
        <p:spPr/>
        <p:txBody>
          <a:bodyPr/>
          <a:lstStyle/>
          <a:p>
            <a:r>
              <a:rPr lang="en-US" dirty="0">
                <a:solidFill>
                  <a:srgbClr val="0070C0"/>
                </a:solidFill>
                <a:latin typeface="Arial" panose="020B0604020202020204" pitchFamily="34" charset="0"/>
                <a:cs typeface="Arial" panose="020B0604020202020204" pitchFamily="34" charset="0"/>
              </a:rPr>
              <a:t>Request should include:</a:t>
            </a:r>
          </a:p>
          <a:p>
            <a:pPr lvl="1"/>
            <a:r>
              <a:rPr lang="en-US" sz="2400" b="1" dirty="0">
                <a:solidFill>
                  <a:srgbClr val="0070C0"/>
                </a:solidFill>
                <a:latin typeface="Arial" panose="020B0604020202020204" pitchFamily="34" charset="0"/>
                <a:cs typeface="Arial" panose="020B0604020202020204" pitchFamily="34" charset="0"/>
              </a:rPr>
              <a:t>Application for alternative Eagle Scout rank merit badges.</a:t>
            </a:r>
          </a:p>
          <a:p>
            <a:pPr lvl="1"/>
            <a:r>
              <a:rPr lang="en-US" sz="2400" b="1" kern="0" dirty="0">
                <a:solidFill>
                  <a:srgbClr val="0070C0"/>
                </a:solidFill>
                <a:effectLst/>
                <a:latin typeface="Arial" panose="020B0604020202020204" pitchFamily="34" charset="0"/>
                <a:ea typeface="Times New Roman" panose="02020603050405020304" pitchFamily="18" charset="0"/>
              </a:rPr>
              <a:t>A letter from a parent, guardian, or Scout petitioning the Scout council for the exception.</a:t>
            </a:r>
          </a:p>
          <a:p>
            <a:pPr lvl="1"/>
            <a:r>
              <a:rPr lang="en-US" sz="2400" b="1" kern="0" dirty="0">
                <a:solidFill>
                  <a:srgbClr val="0070C0"/>
                </a:solidFill>
                <a:effectLst/>
                <a:latin typeface="Arial" panose="020B0604020202020204" pitchFamily="34" charset="0"/>
                <a:ea typeface="Times New Roman" panose="02020603050405020304" pitchFamily="18" charset="0"/>
              </a:rPr>
              <a:t>A supporting letter from the unit leader that endorses the request for an exception.</a:t>
            </a:r>
            <a:r>
              <a:rPr lang="en-US" sz="2400" kern="0" dirty="0">
                <a:solidFill>
                  <a:srgbClr val="0070C0"/>
                </a:solidFill>
                <a:effectLst/>
                <a:latin typeface="Arial" panose="020B0604020202020204" pitchFamily="34" charset="0"/>
                <a:ea typeface="Times New Roman" panose="02020603050405020304" pitchFamily="18" charset="0"/>
              </a:rPr>
              <a:t> </a:t>
            </a:r>
          </a:p>
          <a:p>
            <a:pPr lvl="1"/>
            <a:r>
              <a:rPr lang="en-US" sz="2400" b="1" kern="0" dirty="0">
                <a:solidFill>
                  <a:srgbClr val="0070C0"/>
                </a:solidFill>
                <a:effectLst/>
                <a:latin typeface="Arial" panose="020B0604020202020204" pitchFamily="34" charset="0"/>
                <a:ea typeface="Times New Roman" panose="02020603050405020304" pitchFamily="18" charset="0"/>
              </a:rPr>
              <a:t>A letter of explanation from the Scout directly (when possible)</a:t>
            </a:r>
            <a:r>
              <a:rPr lang="en-US" sz="2400" kern="0" dirty="0">
                <a:solidFill>
                  <a:srgbClr val="0070C0"/>
                </a:solidFill>
                <a:effectLst/>
                <a:latin typeface="Arial" panose="020B0604020202020204" pitchFamily="34" charset="0"/>
                <a:ea typeface="Times New Roman" panose="02020603050405020304" pitchFamily="18" charset="0"/>
              </a:rPr>
              <a:t>. </a:t>
            </a:r>
          </a:p>
          <a:p>
            <a:pPr lvl="1"/>
            <a:r>
              <a:rPr lang="en-US" sz="2400" b="1" kern="0" dirty="0">
                <a:solidFill>
                  <a:srgbClr val="0070C0"/>
                </a:solidFill>
                <a:effectLst/>
                <a:latin typeface="Arial" panose="020B0604020202020204" pitchFamily="34" charset="0"/>
                <a:ea typeface="Times New Roman" panose="02020603050405020304" pitchFamily="18" charset="0"/>
              </a:rPr>
              <a:t>A completed medical form.</a:t>
            </a:r>
          </a:p>
          <a:p>
            <a:pPr lvl="1"/>
            <a:r>
              <a:rPr lang="en-US" sz="2400" b="1" kern="0" dirty="0">
                <a:solidFill>
                  <a:srgbClr val="0070C0"/>
                </a:solidFill>
                <a:effectLst/>
                <a:latin typeface="Arial" panose="020B0604020202020204" pitchFamily="34" charset="0"/>
                <a:ea typeface="Times New Roman" panose="02020603050405020304" pitchFamily="18" charset="0"/>
              </a:rPr>
              <a:t>A written statement from a qualified health professional</a:t>
            </a:r>
            <a:r>
              <a:rPr lang="en-US" sz="2400" kern="0" dirty="0">
                <a:solidFill>
                  <a:srgbClr val="0070C0"/>
                </a:solidFill>
                <a:effectLst/>
                <a:latin typeface="Arial" panose="020B0604020202020204" pitchFamily="34" charset="0"/>
                <a:ea typeface="Times New Roman" panose="02020603050405020304" pitchFamily="18" charset="0"/>
              </a:rPr>
              <a:t>. </a:t>
            </a:r>
          </a:p>
          <a:p>
            <a:pPr lvl="1"/>
            <a:r>
              <a:rPr lang="en-US" sz="2400" b="1" kern="0" dirty="0">
                <a:solidFill>
                  <a:srgbClr val="0070C0"/>
                </a:solidFill>
                <a:effectLst/>
                <a:latin typeface="Arial" panose="020B0604020202020204" pitchFamily="34" charset="0"/>
                <a:ea typeface="Times New Roman" panose="02020603050405020304" pitchFamily="18" charset="0"/>
              </a:rPr>
              <a:t>Copies of existing plans for treatment or accommodations are not mandatory, but can help</a:t>
            </a:r>
            <a:r>
              <a:rPr lang="en-US" sz="2400" b="1" kern="0" dirty="0">
                <a:solidFill>
                  <a:srgbClr val="0070C0"/>
                </a:solidFill>
                <a:latin typeface="Arial" panose="020B0604020202020204" pitchFamily="34" charset="0"/>
                <a:ea typeface="Times New Roman" panose="02020603050405020304" pitchFamily="18" charset="0"/>
              </a:rPr>
              <a:t>.</a:t>
            </a:r>
            <a:endParaRPr lang="en-US" sz="2400" b="1" dirty="0">
              <a:solidFill>
                <a:srgbClr val="0070C0"/>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A38DF19-06E3-3F22-5D25-C29EA13AF73E}"/>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B744531E-331B-03C2-FC70-18C3407CA05A}"/>
              </a:ext>
            </a:extLst>
          </p:cNvPr>
          <p:cNvSpPr>
            <a:spLocks noGrp="1"/>
          </p:cNvSpPr>
          <p:nvPr>
            <p:ph type="sldNum" sz="quarter" idx="11"/>
          </p:nvPr>
        </p:nvSpPr>
        <p:spPr/>
        <p:txBody>
          <a:bodyPr/>
          <a:lstStyle/>
          <a:p>
            <a:pPr>
              <a:defRPr/>
            </a:pPr>
            <a:fld id="{0F0C9FB2-4238-4FC1-B3F9-69CCD4ACFAD1}" type="slidenum">
              <a:rPr lang="en-US" altLang="en-US" smtClean="0"/>
              <a:pPr>
                <a:defRPr/>
              </a:pPr>
              <a:t>16</a:t>
            </a:fld>
            <a:endParaRPr lang="en-US" altLang="en-US" dirty="0"/>
          </a:p>
        </p:txBody>
      </p:sp>
    </p:spTree>
    <p:extLst>
      <p:ext uri="{BB962C8B-B14F-4D97-AF65-F5344CB8AC3E}">
        <p14:creationId xmlns:p14="http://schemas.microsoft.com/office/powerpoint/2010/main" val="1375558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A3E97-F6F8-0C74-FD84-3F0B19A122BF}"/>
              </a:ext>
            </a:extLst>
          </p:cNvPr>
          <p:cNvSpPr>
            <a:spLocks noGrp="1"/>
          </p:cNvSpPr>
          <p:nvPr>
            <p:ph type="title"/>
          </p:nvPr>
        </p:nvSpPr>
        <p:spPr/>
        <p:txBody>
          <a:bodyPr/>
          <a:lstStyle/>
          <a:p>
            <a:r>
              <a:rPr lang="en-US" dirty="0"/>
              <a:t>Resources available</a:t>
            </a:r>
          </a:p>
        </p:txBody>
      </p:sp>
      <p:sp>
        <p:nvSpPr>
          <p:cNvPr id="3" name="Content Placeholder 2">
            <a:extLst>
              <a:ext uri="{FF2B5EF4-FFF2-40B4-BE49-F238E27FC236}">
                <a16:creationId xmlns:a16="http://schemas.microsoft.com/office/drawing/2014/main" id="{9A0753D9-2793-823D-208F-43997AE1639F}"/>
              </a:ext>
            </a:extLst>
          </p:cNvPr>
          <p:cNvSpPr>
            <a:spLocks noGrp="1"/>
          </p:cNvSpPr>
          <p:nvPr>
            <p:ph idx="1"/>
          </p:nvPr>
        </p:nvSpPr>
        <p:spPr/>
        <p:txBody>
          <a:bodyPr/>
          <a:lstStyle/>
          <a:p>
            <a:r>
              <a:rPr lang="en-US" sz="2600" dirty="0">
                <a:solidFill>
                  <a:srgbClr val="0070C0"/>
                </a:solidFill>
                <a:latin typeface="Arial" panose="020B0604020202020204" pitchFamily="34" charset="0"/>
                <a:cs typeface="Arial" panose="020B0604020202020204" pitchFamily="34" charset="0"/>
              </a:rPr>
              <a:t>Use the council’s advancement section on the council’s website as a go-to source for information and required documents</a:t>
            </a:r>
          </a:p>
          <a:p>
            <a:pPr marL="287338" indent="0">
              <a:buNone/>
            </a:pPr>
            <a:r>
              <a:rPr lang="en-US" sz="2600" b="1" i="1" dirty="0">
                <a:solidFill>
                  <a:srgbClr val="0070C0"/>
                </a:solidFill>
                <a:latin typeface="Arial" panose="020B0604020202020204" pitchFamily="34" charset="0"/>
                <a:cs typeface="Arial" panose="020B0604020202020204" pitchFamily="34" charset="0"/>
              </a:rPr>
              <a:t>susquehannabsa.org/advancement</a:t>
            </a:r>
          </a:p>
          <a:p>
            <a:r>
              <a:rPr lang="en-US" sz="2600" dirty="0">
                <a:solidFill>
                  <a:srgbClr val="0070C0"/>
                </a:solidFill>
                <a:latin typeface="Arial" panose="020B0604020202020204" pitchFamily="34" charset="0"/>
                <a:cs typeface="Arial" panose="020B0604020202020204" pitchFamily="34" charset="0"/>
              </a:rPr>
              <a:t>Guide to Advancement, Section 10.0.0.0</a:t>
            </a:r>
          </a:p>
          <a:p>
            <a:r>
              <a:rPr lang="en-US" sz="2600" dirty="0">
                <a:solidFill>
                  <a:srgbClr val="0070C0"/>
                </a:solidFill>
                <a:latin typeface="Arial" panose="020B0604020202020204" pitchFamily="34" charset="0"/>
                <a:cs typeface="Arial" panose="020B0604020202020204" pitchFamily="34" charset="0"/>
              </a:rPr>
              <a:t>Introduction to working with Scouts with special needs and disabilities, No 510-071</a:t>
            </a:r>
          </a:p>
          <a:p>
            <a:r>
              <a:rPr lang="en-US" sz="2600" dirty="0">
                <a:solidFill>
                  <a:srgbClr val="0070C0"/>
                </a:solidFill>
                <a:latin typeface="Arial" panose="020B0604020202020204" pitchFamily="34" charset="0"/>
                <a:cs typeface="Arial" panose="020B0604020202020204" pitchFamily="34" charset="0"/>
              </a:rPr>
              <a:t>The inclusion toolbox</a:t>
            </a:r>
          </a:p>
          <a:p>
            <a:r>
              <a:rPr lang="en-US" sz="2600" dirty="0">
                <a:solidFill>
                  <a:srgbClr val="0070C0"/>
                </a:solidFill>
                <a:latin typeface="Arial" panose="020B0604020202020204" pitchFamily="34" charset="0"/>
                <a:cs typeface="Arial" panose="020B0604020202020204" pitchFamily="34" charset="0"/>
              </a:rPr>
              <a:t>Individual Scout Advancement Plan, No 512-96</a:t>
            </a:r>
          </a:p>
          <a:p>
            <a:r>
              <a:rPr lang="en-US" sz="2600" dirty="0">
                <a:solidFill>
                  <a:srgbClr val="0070C0"/>
                </a:solidFill>
                <a:latin typeface="Arial" panose="020B0604020202020204" pitchFamily="34" charset="0"/>
                <a:cs typeface="Arial" panose="020B0604020202020204" pitchFamily="34" charset="0"/>
              </a:rPr>
              <a:t>Alternative requirements – summary of procedures to apply</a:t>
            </a:r>
          </a:p>
          <a:p>
            <a:r>
              <a:rPr lang="en-US" sz="2600" dirty="0">
                <a:solidFill>
                  <a:srgbClr val="0070C0"/>
                </a:solidFill>
                <a:latin typeface="Arial" panose="020B0604020202020204" pitchFamily="34" charset="0"/>
                <a:cs typeface="Arial" panose="020B0604020202020204" pitchFamily="34" charset="0"/>
              </a:rPr>
              <a:t>Application for alternative Eagle Scout rank merit badges</a:t>
            </a:r>
          </a:p>
        </p:txBody>
      </p:sp>
      <p:sp>
        <p:nvSpPr>
          <p:cNvPr id="4" name="Date Placeholder 3">
            <a:extLst>
              <a:ext uri="{FF2B5EF4-FFF2-40B4-BE49-F238E27FC236}">
                <a16:creationId xmlns:a16="http://schemas.microsoft.com/office/drawing/2014/main" id="{CAD4EBE4-D838-EB9F-3B2D-3CD83A68F59D}"/>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4F0C200C-4719-EBE7-2248-5E96823D2682}"/>
              </a:ext>
            </a:extLst>
          </p:cNvPr>
          <p:cNvSpPr>
            <a:spLocks noGrp="1"/>
          </p:cNvSpPr>
          <p:nvPr>
            <p:ph type="sldNum" sz="quarter" idx="11"/>
          </p:nvPr>
        </p:nvSpPr>
        <p:spPr/>
        <p:txBody>
          <a:bodyPr/>
          <a:lstStyle/>
          <a:p>
            <a:pPr>
              <a:defRPr/>
            </a:pPr>
            <a:fld id="{0F0C9FB2-4238-4FC1-B3F9-69CCD4ACFAD1}" type="slidenum">
              <a:rPr lang="en-US" altLang="en-US" smtClean="0"/>
              <a:pPr>
                <a:defRPr/>
              </a:pPr>
              <a:t>17</a:t>
            </a:fld>
            <a:endParaRPr lang="en-US" altLang="en-US" dirty="0"/>
          </a:p>
        </p:txBody>
      </p:sp>
    </p:spTree>
    <p:extLst>
      <p:ext uri="{BB962C8B-B14F-4D97-AF65-F5344CB8AC3E}">
        <p14:creationId xmlns:p14="http://schemas.microsoft.com/office/powerpoint/2010/main" val="2709107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59242-24C2-4484-998A-8F527266D1EC}"/>
              </a:ext>
            </a:extLst>
          </p:cNvPr>
          <p:cNvSpPr>
            <a:spLocks noGrp="1"/>
          </p:cNvSpPr>
          <p:nvPr>
            <p:ph type="title"/>
          </p:nvPr>
        </p:nvSpPr>
        <p:spPr/>
        <p:txBody>
          <a:bodyPr/>
          <a:lstStyle/>
          <a:p>
            <a:r>
              <a:rPr lang="en-US" dirty="0"/>
              <a:t>A word about time – It Takes Time</a:t>
            </a:r>
          </a:p>
        </p:txBody>
      </p:sp>
      <p:sp>
        <p:nvSpPr>
          <p:cNvPr id="3" name="Content Placeholder 2">
            <a:extLst>
              <a:ext uri="{FF2B5EF4-FFF2-40B4-BE49-F238E27FC236}">
                <a16:creationId xmlns:a16="http://schemas.microsoft.com/office/drawing/2014/main" id="{DE29F1B0-D9F2-47EE-AB87-8797DC0DACD0}"/>
              </a:ext>
            </a:extLst>
          </p:cNvPr>
          <p:cNvSpPr>
            <a:spLocks noGrp="1"/>
          </p:cNvSpPr>
          <p:nvPr>
            <p:ph idx="1"/>
          </p:nvPr>
        </p:nvSpPr>
        <p:spPr>
          <a:xfrm>
            <a:off x="609600" y="1600200"/>
            <a:ext cx="10972800" cy="4756149"/>
          </a:xfrm>
        </p:spPr>
        <p:txBody>
          <a:bodyPr>
            <a:noAutofit/>
          </a:bodyPr>
          <a:lstStyle/>
          <a:p>
            <a:r>
              <a:rPr lang="en-US" sz="2000" dirty="0"/>
              <a:t>Once a Scout reaches the rank of First Class, each Scout needs to be coached repeatedly on the time it will take to complete the requirements for Star, Life, and Eagle.  It is an opportunity to reinforce the life lesson of planning ahead.</a:t>
            </a:r>
          </a:p>
          <a:p>
            <a:r>
              <a:rPr lang="en-US" sz="2000" dirty="0"/>
              <a:t>Major points to reiterate with the Scout:</a:t>
            </a:r>
          </a:p>
          <a:p>
            <a:pPr lvl="1">
              <a:buFont typeface="Wingdings" panose="05000000000000000000" pitchFamily="2" charset="2"/>
              <a:buChar char="v"/>
            </a:pPr>
            <a:r>
              <a:rPr lang="en-US" b="1" dirty="0"/>
              <a:t>Each of these ranks has a non-negotiable </a:t>
            </a:r>
            <a:r>
              <a:rPr lang="en-US" b="1" u="sng" dirty="0"/>
              <a:t>minimum</a:t>
            </a:r>
            <a:r>
              <a:rPr lang="en-US" b="1" dirty="0"/>
              <a:t> period to be active in the troop and serve in one or more specified position of responsibility.</a:t>
            </a:r>
          </a:p>
          <a:p>
            <a:pPr lvl="1">
              <a:buFont typeface="Wingdings" panose="05000000000000000000" pitchFamily="2" charset="2"/>
              <a:buChar char="v"/>
            </a:pPr>
            <a:r>
              <a:rPr lang="en-US" b="1" dirty="0"/>
              <a:t>Meeting some requirements for rank advancement and MBs will take longer than expected.  </a:t>
            </a:r>
          </a:p>
          <a:p>
            <a:pPr marL="1031875" lvl="2">
              <a:buFont typeface="Wingdings" panose="05000000000000000000" pitchFamily="2" charset="2"/>
              <a:buChar char="Ø"/>
            </a:pPr>
            <a:r>
              <a:rPr lang="en-US" sz="2000" b="1" dirty="0"/>
              <a:t>The Scout will have to balance time available to work on advancement and MB requirements with commitments to other aspects of his life (family, school, sports, other activities, other interests, work).</a:t>
            </a:r>
          </a:p>
          <a:p>
            <a:pPr marL="1031875" lvl="2">
              <a:buFont typeface="Wingdings" panose="05000000000000000000" pitchFamily="2" charset="2"/>
              <a:buChar char="Ø"/>
            </a:pPr>
            <a:r>
              <a:rPr lang="en-US" sz="2000" b="1" dirty="0"/>
              <a:t>At times, the Scout will have to adapt to the schedules of others.</a:t>
            </a:r>
          </a:p>
          <a:p>
            <a:pPr marL="803275" lvl="2" indent="-342900">
              <a:buFont typeface="Wingdings" panose="05000000000000000000" pitchFamily="2" charset="2"/>
              <a:buChar char="v"/>
            </a:pPr>
            <a:r>
              <a:rPr lang="en-US" sz="2000" b="1" dirty="0"/>
              <a:t>For the best experience, a Scout should earn the Life rank before turning 17.</a:t>
            </a:r>
          </a:p>
          <a:p>
            <a:pPr marL="514350" lvl="1">
              <a:buFont typeface="Wingdings" panose="05000000000000000000" pitchFamily="2" charset="2"/>
              <a:buChar char="Ø"/>
            </a:pPr>
            <a:endParaRPr lang="en-US" b="1" dirty="0"/>
          </a:p>
          <a:p>
            <a:pPr lvl="1">
              <a:buFont typeface="Wingdings" panose="05000000000000000000" pitchFamily="2" charset="2"/>
              <a:buChar char="v"/>
            </a:pPr>
            <a:endParaRPr lang="en-US" dirty="0"/>
          </a:p>
          <a:p>
            <a:endParaRPr lang="en-US" sz="2000" dirty="0"/>
          </a:p>
        </p:txBody>
      </p:sp>
      <p:sp>
        <p:nvSpPr>
          <p:cNvPr id="4" name="Date Placeholder 3">
            <a:extLst>
              <a:ext uri="{FF2B5EF4-FFF2-40B4-BE49-F238E27FC236}">
                <a16:creationId xmlns:a16="http://schemas.microsoft.com/office/drawing/2014/main" id="{6C772936-D23A-4364-9FE3-0D4034BBF7B1}"/>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7B77D646-C153-4DCF-8AD5-2460E19C96E3}"/>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18</a:t>
            </a:fld>
            <a:endParaRPr lang="en-US"/>
          </a:p>
        </p:txBody>
      </p:sp>
    </p:spTree>
    <p:extLst>
      <p:ext uri="{BB962C8B-B14F-4D97-AF65-F5344CB8AC3E}">
        <p14:creationId xmlns:p14="http://schemas.microsoft.com/office/powerpoint/2010/main" val="2102210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59242-24C2-4484-998A-8F527266D1E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E29F1B0-D9F2-47EE-AB87-8797DC0DACD0}"/>
              </a:ext>
            </a:extLst>
          </p:cNvPr>
          <p:cNvSpPr>
            <a:spLocks noGrp="1"/>
          </p:cNvSpPr>
          <p:nvPr>
            <p:ph idx="1"/>
          </p:nvPr>
        </p:nvSpPr>
        <p:spPr>
          <a:xfrm>
            <a:off x="2613498" y="2932890"/>
            <a:ext cx="6287311" cy="1376463"/>
          </a:xfrm>
        </p:spPr>
        <p:txBody>
          <a:bodyPr/>
          <a:lstStyle/>
          <a:p>
            <a:pPr marL="0" indent="0">
              <a:buNone/>
            </a:pPr>
            <a:r>
              <a:rPr lang="en-US" sz="7200" dirty="0"/>
              <a:t>Questions??</a:t>
            </a:r>
          </a:p>
        </p:txBody>
      </p:sp>
      <p:sp>
        <p:nvSpPr>
          <p:cNvPr id="4" name="Date Placeholder 3">
            <a:extLst>
              <a:ext uri="{FF2B5EF4-FFF2-40B4-BE49-F238E27FC236}">
                <a16:creationId xmlns:a16="http://schemas.microsoft.com/office/drawing/2014/main" id="{6C772936-D23A-4364-9FE3-0D4034BBF7B1}"/>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7B77D646-C153-4DCF-8AD5-2460E19C96E3}"/>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19</a:t>
            </a:fld>
            <a:endParaRPr lang="en-US"/>
          </a:p>
        </p:txBody>
      </p:sp>
    </p:spTree>
    <p:extLst>
      <p:ext uri="{BB962C8B-B14F-4D97-AF65-F5344CB8AC3E}">
        <p14:creationId xmlns:p14="http://schemas.microsoft.com/office/powerpoint/2010/main" val="213639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864CB-64DA-44B5-AE24-59E8D3352922}"/>
              </a:ext>
            </a:extLst>
          </p:cNvPr>
          <p:cNvSpPr>
            <a:spLocks noGrp="1"/>
          </p:cNvSpPr>
          <p:nvPr>
            <p:ph type="title"/>
          </p:nvPr>
        </p:nvSpPr>
        <p:spPr/>
        <p:txBody>
          <a:bodyPr/>
          <a:lstStyle/>
          <a:p>
            <a:r>
              <a:rPr lang="en-US" altLang="en-US" sz="2800" b="1" dirty="0">
                <a:latin typeface="Arial" pitchFamily="34" charset="0"/>
              </a:rPr>
              <a:t>Aims of the Scouting Program</a:t>
            </a:r>
            <a:br>
              <a:rPr lang="en-US" altLang="en-US" sz="2800" b="1" dirty="0">
                <a:latin typeface="Arial" pitchFamily="34" charset="0"/>
              </a:rPr>
            </a:br>
            <a:endParaRPr lang="en-US" dirty="0"/>
          </a:p>
        </p:txBody>
      </p:sp>
      <p:sp>
        <p:nvSpPr>
          <p:cNvPr id="3" name="Content Placeholder 2">
            <a:extLst>
              <a:ext uri="{FF2B5EF4-FFF2-40B4-BE49-F238E27FC236}">
                <a16:creationId xmlns:a16="http://schemas.microsoft.com/office/drawing/2014/main" id="{BF8C1BF2-DB1E-4343-BDEC-50752492D711}"/>
              </a:ext>
            </a:extLst>
          </p:cNvPr>
          <p:cNvSpPr>
            <a:spLocks noGrp="1"/>
          </p:cNvSpPr>
          <p:nvPr>
            <p:ph idx="1"/>
          </p:nvPr>
        </p:nvSpPr>
        <p:spPr>
          <a:xfrm>
            <a:off x="838200" y="1825625"/>
            <a:ext cx="10515600" cy="1720606"/>
          </a:xfrm>
        </p:spPr>
        <p:txBody>
          <a:bodyPr>
            <a:noAutofit/>
          </a:bodyPr>
          <a:lstStyle/>
          <a:p>
            <a:pPr marL="457200" indent="-457200" algn="ctr" eaLnBrk="1" hangingPunct="1">
              <a:spcBef>
                <a:spcPts val="600"/>
              </a:spcBef>
              <a:buFontTx/>
              <a:buBlip>
                <a:blip r:embed="rId2"/>
              </a:buBlip>
            </a:pPr>
            <a:r>
              <a:rPr lang="en-US" altLang="en-US" sz="2600" dirty="0">
                <a:latin typeface="Arial" pitchFamily="34" charset="0"/>
              </a:rPr>
              <a:t>Character development</a:t>
            </a:r>
          </a:p>
          <a:p>
            <a:pPr marL="457200" indent="-457200" algn="ctr" eaLnBrk="1" hangingPunct="1">
              <a:spcBef>
                <a:spcPts val="600"/>
              </a:spcBef>
              <a:buFontTx/>
              <a:buBlip>
                <a:blip r:embed="rId2"/>
              </a:buBlip>
            </a:pPr>
            <a:r>
              <a:rPr lang="en-US" altLang="en-US" sz="2600" dirty="0"/>
              <a:t>Leadership development</a:t>
            </a:r>
          </a:p>
          <a:p>
            <a:pPr marL="457200" indent="-457200" algn="ctr" eaLnBrk="1" hangingPunct="1">
              <a:spcBef>
                <a:spcPts val="600"/>
              </a:spcBef>
              <a:buBlip>
                <a:blip r:embed="rId2"/>
              </a:buBlip>
            </a:pPr>
            <a:r>
              <a:rPr lang="en-US" altLang="en-US" sz="2600" dirty="0"/>
              <a:t>Citizenship training</a:t>
            </a:r>
          </a:p>
          <a:p>
            <a:pPr marL="457200" indent="-457200" algn="ctr" eaLnBrk="1" hangingPunct="1">
              <a:spcBef>
                <a:spcPts val="600"/>
              </a:spcBef>
              <a:buFontTx/>
              <a:buBlip>
                <a:blip r:embed="rId2"/>
              </a:buBlip>
            </a:pPr>
            <a:r>
              <a:rPr lang="en-US" altLang="en-US" sz="2600" dirty="0"/>
              <a:t>Personal </a:t>
            </a:r>
            <a:r>
              <a:rPr lang="en-US" altLang="en-US" sz="2600" dirty="0">
                <a:latin typeface="Arial" pitchFamily="34" charset="0"/>
              </a:rPr>
              <a:t>fitness (m</a:t>
            </a:r>
            <a:r>
              <a:rPr lang="en-US" altLang="en-US" sz="2600" dirty="0"/>
              <a:t>ental </a:t>
            </a:r>
            <a:r>
              <a:rPr lang="en-US" altLang="en-US" sz="2600" dirty="0">
                <a:latin typeface="Arial" pitchFamily="34" charset="0"/>
              </a:rPr>
              <a:t>and physical)</a:t>
            </a:r>
            <a:endParaRPr lang="en-US" sz="2600" dirty="0"/>
          </a:p>
          <a:p>
            <a:pPr marL="457200" indent="-457200" algn="ctr" eaLnBrk="1" hangingPunct="1">
              <a:spcBef>
                <a:spcPts val="600"/>
              </a:spcBef>
              <a:buFontTx/>
              <a:buBlip>
                <a:blip r:embed="rId2"/>
              </a:buBlip>
            </a:pPr>
            <a:endParaRPr lang="en-US" sz="2600" dirty="0"/>
          </a:p>
        </p:txBody>
      </p:sp>
      <p:sp>
        <p:nvSpPr>
          <p:cNvPr id="4" name="Date Placeholder 3">
            <a:extLst>
              <a:ext uri="{FF2B5EF4-FFF2-40B4-BE49-F238E27FC236}">
                <a16:creationId xmlns:a16="http://schemas.microsoft.com/office/drawing/2014/main" id="{05AC5692-C13B-42B4-A629-E5CB01F6E734}"/>
              </a:ext>
            </a:extLst>
          </p:cNvPr>
          <p:cNvSpPr>
            <a:spLocks noGrp="1"/>
          </p:cNvSpPr>
          <p:nvPr>
            <p:ph type="dt" sz="half" idx="10"/>
          </p:nvPr>
        </p:nvSpPr>
        <p:spPr>
          <a:xfrm>
            <a:off x="11582400" y="6508751"/>
            <a:ext cx="550333" cy="365125"/>
          </a:xfrm>
        </p:spPr>
        <p:txBody>
          <a:bodyPr/>
          <a:lstStyle/>
          <a:p>
            <a:r>
              <a:rPr lang="en-US"/>
              <a:t>10/12/23 v1</a:t>
            </a:r>
            <a:endParaRPr lang="en-US" dirty="0"/>
          </a:p>
        </p:txBody>
      </p:sp>
      <p:sp>
        <p:nvSpPr>
          <p:cNvPr id="6" name="Slide Number Placeholder 5">
            <a:extLst>
              <a:ext uri="{FF2B5EF4-FFF2-40B4-BE49-F238E27FC236}">
                <a16:creationId xmlns:a16="http://schemas.microsoft.com/office/drawing/2014/main" id="{C88495F4-79C6-4F4E-B7E6-D25B20526BE9}"/>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2</a:t>
            </a:fld>
            <a:endParaRPr lang="en-US"/>
          </a:p>
        </p:txBody>
      </p:sp>
      <p:sp>
        <p:nvSpPr>
          <p:cNvPr id="7" name="Text Box 10">
            <a:extLst>
              <a:ext uri="{FF2B5EF4-FFF2-40B4-BE49-F238E27FC236}">
                <a16:creationId xmlns:a16="http://schemas.microsoft.com/office/drawing/2014/main" id="{97BC0DDA-DA3B-4702-871D-2685563C80C9}"/>
              </a:ext>
            </a:extLst>
          </p:cNvPr>
          <p:cNvSpPr txBox="1">
            <a:spLocks noChangeArrowheads="1"/>
          </p:cNvSpPr>
          <p:nvPr/>
        </p:nvSpPr>
        <p:spPr bwMode="auto">
          <a:xfrm>
            <a:off x="1828800" y="4556125"/>
            <a:ext cx="8534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Courier New" pitchFamily="49" charset="0"/>
              <a:buChar char="o"/>
              <a:defRPr sz="2800">
                <a:solidFill>
                  <a:schemeClr val="tx1"/>
                </a:solidFill>
                <a:latin typeface="Calibri"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dirty="0">
                <a:latin typeface="Arial" pitchFamily="34" charset="0"/>
              </a:rPr>
              <a:t>Every activity in Scouting should support</a:t>
            </a:r>
          </a:p>
          <a:p>
            <a:pPr algn="ctr" eaLnBrk="1" hangingPunct="1">
              <a:spcBef>
                <a:spcPct val="0"/>
              </a:spcBef>
              <a:buFontTx/>
              <a:buNone/>
            </a:pPr>
            <a:r>
              <a:rPr lang="en-US" altLang="en-US" dirty="0">
                <a:latin typeface="Arial" pitchFamily="34" charset="0"/>
              </a:rPr>
              <a:t>one or more of these aims.</a:t>
            </a:r>
          </a:p>
        </p:txBody>
      </p:sp>
    </p:spTree>
    <p:extLst>
      <p:ext uri="{BB962C8B-B14F-4D97-AF65-F5344CB8AC3E}">
        <p14:creationId xmlns:p14="http://schemas.microsoft.com/office/powerpoint/2010/main" val="4134604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C57CC-83DB-4E42-B55C-7936849735BF}"/>
              </a:ext>
            </a:extLst>
          </p:cNvPr>
          <p:cNvSpPr>
            <a:spLocks noGrp="1"/>
          </p:cNvSpPr>
          <p:nvPr>
            <p:ph type="title"/>
          </p:nvPr>
        </p:nvSpPr>
        <p:spPr/>
        <p:txBody>
          <a:bodyPr/>
          <a:lstStyle/>
          <a:p>
            <a:r>
              <a:rPr lang="en-US" dirty="0"/>
              <a:t>Advancement Functions</a:t>
            </a:r>
          </a:p>
        </p:txBody>
      </p:sp>
      <p:sp>
        <p:nvSpPr>
          <p:cNvPr id="3" name="Content Placeholder 2">
            <a:extLst>
              <a:ext uri="{FF2B5EF4-FFF2-40B4-BE49-F238E27FC236}">
                <a16:creationId xmlns:a16="http://schemas.microsoft.com/office/drawing/2014/main" id="{0ABB5D01-D7CB-4578-B2AE-A6F302089D0B}"/>
              </a:ext>
            </a:extLst>
          </p:cNvPr>
          <p:cNvSpPr>
            <a:spLocks noGrp="1"/>
          </p:cNvSpPr>
          <p:nvPr>
            <p:ph idx="1"/>
          </p:nvPr>
        </p:nvSpPr>
        <p:spPr/>
        <p:txBody>
          <a:bodyPr>
            <a:normAutofit/>
          </a:bodyPr>
          <a:lstStyle/>
          <a:p>
            <a:r>
              <a:rPr lang="en-US" sz="2600" dirty="0"/>
              <a:t>Planning</a:t>
            </a:r>
          </a:p>
          <a:p>
            <a:r>
              <a:rPr lang="en-US" sz="2600" dirty="0"/>
              <a:t>Preparation</a:t>
            </a:r>
          </a:p>
          <a:p>
            <a:r>
              <a:rPr lang="en-US" sz="2600" dirty="0"/>
              <a:t>Teaching or training (Learning)</a:t>
            </a:r>
          </a:p>
          <a:p>
            <a:pPr indent="0">
              <a:buNone/>
            </a:pPr>
            <a:r>
              <a:rPr lang="en-US" sz="2600" dirty="0"/>
              <a:t>EDGE</a:t>
            </a:r>
          </a:p>
          <a:p>
            <a:r>
              <a:rPr lang="en-US" sz="2600" dirty="0"/>
              <a:t>Testing</a:t>
            </a:r>
          </a:p>
          <a:p>
            <a:r>
              <a:rPr lang="en-US" sz="2600" dirty="0"/>
              <a:t>Recording</a:t>
            </a:r>
          </a:p>
          <a:p>
            <a:r>
              <a:rPr lang="en-US" sz="2600" dirty="0"/>
              <a:t>Reviewing</a:t>
            </a:r>
          </a:p>
          <a:p>
            <a:r>
              <a:rPr lang="en-US" sz="2600" dirty="0"/>
              <a:t>Recognizing</a:t>
            </a:r>
          </a:p>
          <a:p>
            <a:endParaRPr lang="en-US" sz="2600" dirty="0"/>
          </a:p>
        </p:txBody>
      </p:sp>
      <p:sp>
        <p:nvSpPr>
          <p:cNvPr id="4" name="Date Placeholder 3">
            <a:extLst>
              <a:ext uri="{FF2B5EF4-FFF2-40B4-BE49-F238E27FC236}">
                <a16:creationId xmlns:a16="http://schemas.microsoft.com/office/drawing/2014/main" id="{FEE2CD8F-69AD-4B4B-9B64-C6EB59D635C0}"/>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C3E9DD87-4429-4878-84F2-FB3B779FDA84}"/>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20</a:t>
            </a:fld>
            <a:endParaRPr lang="en-US"/>
          </a:p>
        </p:txBody>
      </p:sp>
    </p:spTree>
    <p:extLst>
      <p:ext uri="{BB962C8B-B14F-4D97-AF65-F5344CB8AC3E}">
        <p14:creationId xmlns:p14="http://schemas.microsoft.com/office/powerpoint/2010/main" val="2014544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B714-94BC-488B-B87D-FFE6064AF7E6}"/>
              </a:ext>
            </a:extLst>
          </p:cNvPr>
          <p:cNvSpPr>
            <a:spLocks noGrp="1"/>
          </p:cNvSpPr>
          <p:nvPr>
            <p:ph type="title"/>
          </p:nvPr>
        </p:nvSpPr>
        <p:spPr/>
        <p:txBody>
          <a:bodyPr/>
          <a:lstStyle/>
          <a:p>
            <a:r>
              <a:rPr lang="en-US" dirty="0"/>
              <a:t>Advancement Roles</a:t>
            </a:r>
          </a:p>
        </p:txBody>
      </p:sp>
      <p:sp>
        <p:nvSpPr>
          <p:cNvPr id="3" name="Content Placeholder 2">
            <a:extLst>
              <a:ext uri="{FF2B5EF4-FFF2-40B4-BE49-F238E27FC236}">
                <a16:creationId xmlns:a16="http://schemas.microsoft.com/office/drawing/2014/main" id="{B0C85BBB-768E-497D-B8C4-AAF3821371BF}"/>
              </a:ext>
            </a:extLst>
          </p:cNvPr>
          <p:cNvSpPr>
            <a:spLocks noGrp="1"/>
          </p:cNvSpPr>
          <p:nvPr>
            <p:ph idx="1"/>
          </p:nvPr>
        </p:nvSpPr>
        <p:spPr>
          <a:xfrm>
            <a:off x="838200" y="1825625"/>
            <a:ext cx="10515600" cy="3649052"/>
          </a:xfrm>
        </p:spPr>
        <p:txBody>
          <a:bodyPr>
            <a:normAutofit/>
          </a:bodyPr>
          <a:lstStyle/>
          <a:p>
            <a:r>
              <a:rPr lang="en-US" sz="2600" dirty="0"/>
              <a:t>Scoutmaster</a:t>
            </a:r>
          </a:p>
          <a:p>
            <a:r>
              <a:rPr lang="en-US" sz="2600" dirty="0"/>
              <a:t>Assistant Scoutmasters</a:t>
            </a:r>
          </a:p>
          <a:p>
            <a:r>
              <a:rPr lang="en-US" sz="2600" dirty="0"/>
              <a:t>Committee chair</a:t>
            </a:r>
          </a:p>
          <a:p>
            <a:r>
              <a:rPr lang="en-US" sz="2600" dirty="0"/>
              <a:t>Advancement coordinator</a:t>
            </a:r>
          </a:p>
          <a:p>
            <a:r>
              <a:rPr lang="en-US" sz="2600" dirty="0"/>
              <a:t>Committee members</a:t>
            </a:r>
          </a:p>
          <a:p>
            <a:r>
              <a:rPr lang="en-US" sz="2600" dirty="0"/>
              <a:t>Youth leaders (SPL, ASPL, PLs, Troop Guide, Junior Asst SM)</a:t>
            </a:r>
          </a:p>
          <a:p>
            <a:r>
              <a:rPr lang="en-US" sz="2600" dirty="0"/>
              <a:t>Chartered Organization Rep</a:t>
            </a:r>
          </a:p>
          <a:p>
            <a:endParaRPr lang="en-US" sz="2600" dirty="0"/>
          </a:p>
        </p:txBody>
      </p:sp>
      <p:sp>
        <p:nvSpPr>
          <p:cNvPr id="4" name="Date Placeholder 3">
            <a:extLst>
              <a:ext uri="{FF2B5EF4-FFF2-40B4-BE49-F238E27FC236}">
                <a16:creationId xmlns:a16="http://schemas.microsoft.com/office/drawing/2014/main" id="{065DF54E-C92A-4A5D-AE1D-E403A1DFD240}"/>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99398ACE-3921-4084-AFA1-9A7AC7E22124}"/>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21</a:t>
            </a:fld>
            <a:endParaRPr lang="en-US"/>
          </a:p>
        </p:txBody>
      </p:sp>
      <p:sp>
        <p:nvSpPr>
          <p:cNvPr id="7" name="TextBox 6">
            <a:extLst>
              <a:ext uri="{FF2B5EF4-FFF2-40B4-BE49-F238E27FC236}">
                <a16:creationId xmlns:a16="http://schemas.microsoft.com/office/drawing/2014/main" id="{AB64FAB1-DD16-4D1A-A11F-1717F432E861}"/>
              </a:ext>
            </a:extLst>
          </p:cNvPr>
          <p:cNvSpPr txBox="1"/>
          <p:nvPr/>
        </p:nvSpPr>
        <p:spPr>
          <a:xfrm>
            <a:off x="725369" y="5404347"/>
            <a:ext cx="10741263"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Each troop needs to decide the role each position will be play in performing the advancement functions, as well as the expectations and procedures.</a:t>
            </a:r>
          </a:p>
        </p:txBody>
      </p:sp>
    </p:spTree>
    <p:extLst>
      <p:ext uri="{BB962C8B-B14F-4D97-AF65-F5344CB8AC3E}">
        <p14:creationId xmlns:p14="http://schemas.microsoft.com/office/powerpoint/2010/main" val="3359818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8FC8A-8B65-42DE-B99B-3B32564B8F0D}"/>
              </a:ext>
            </a:extLst>
          </p:cNvPr>
          <p:cNvSpPr>
            <a:spLocks noGrp="1"/>
          </p:cNvSpPr>
          <p:nvPr>
            <p:ph type="title"/>
          </p:nvPr>
        </p:nvSpPr>
        <p:spPr/>
        <p:txBody>
          <a:bodyPr/>
          <a:lstStyle/>
          <a:p>
            <a:r>
              <a:rPr lang="en-US" dirty="0"/>
              <a:t>Digging into a few advancement requirements</a:t>
            </a:r>
          </a:p>
        </p:txBody>
      </p:sp>
      <p:sp>
        <p:nvSpPr>
          <p:cNvPr id="3" name="Content Placeholder 2">
            <a:extLst>
              <a:ext uri="{FF2B5EF4-FFF2-40B4-BE49-F238E27FC236}">
                <a16:creationId xmlns:a16="http://schemas.microsoft.com/office/drawing/2014/main" id="{9CA9F590-D526-4AFB-A9FB-596E432BFE24}"/>
              </a:ext>
            </a:extLst>
          </p:cNvPr>
          <p:cNvSpPr>
            <a:spLocks noGrp="1"/>
          </p:cNvSpPr>
          <p:nvPr>
            <p:ph idx="1"/>
          </p:nvPr>
        </p:nvSpPr>
        <p:spPr/>
        <p:txBody>
          <a:bodyPr>
            <a:noAutofit/>
          </a:bodyPr>
          <a:lstStyle/>
          <a:p>
            <a:r>
              <a:rPr lang="en-US" sz="2400" dirty="0"/>
              <a:t>Demonstrate Scout Spirit</a:t>
            </a:r>
          </a:p>
          <a:p>
            <a:pPr indent="0">
              <a:buNone/>
            </a:pPr>
            <a:r>
              <a:rPr lang="en-US" sz="2400" dirty="0" err="1"/>
              <a:t>GtA</a:t>
            </a:r>
            <a:r>
              <a:rPr lang="en-US" sz="2400" dirty="0"/>
              <a:t> 4.2.3.2</a:t>
            </a:r>
          </a:p>
          <a:p>
            <a:r>
              <a:rPr lang="en-US" sz="2400" dirty="0"/>
              <a:t>Service Projects</a:t>
            </a:r>
          </a:p>
          <a:p>
            <a:pPr indent="0">
              <a:buNone/>
            </a:pPr>
            <a:r>
              <a:rPr lang="en-US" sz="2400" dirty="0" err="1"/>
              <a:t>GtA</a:t>
            </a:r>
            <a:r>
              <a:rPr lang="en-US" sz="2400" dirty="0"/>
              <a:t> 4.2.3.3</a:t>
            </a:r>
          </a:p>
          <a:p>
            <a:r>
              <a:rPr lang="en-US" sz="2400" dirty="0"/>
              <a:t>Unit leader (Scoutmaster) conference</a:t>
            </a:r>
          </a:p>
          <a:p>
            <a:pPr indent="0">
              <a:buNone/>
            </a:pPr>
            <a:r>
              <a:rPr lang="en-US" sz="2400" dirty="0" err="1"/>
              <a:t>GtA</a:t>
            </a:r>
            <a:r>
              <a:rPr lang="en-US" sz="2400" dirty="0"/>
              <a:t> 4.2.3.5</a:t>
            </a:r>
          </a:p>
          <a:p>
            <a:r>
              <a:rPr lang="en-US" sz="2400" dirty="0"/>
              <a:t>Active participation (Star, Life, Eagle)</a:t>
            </a:r>
          </a:p>
          <a:p>
            <a:pPr indent="0">
              <a:buNone/>
            </a:pPr>
            <a:r>
              <a:rPr lang="en-US" sz="2400" dirty="0" err="1"/>
              <a:t>GtA</a:t>
            </a:r>
            <a:r>
              <a:rPr lang="en-US" sz="2400" dirty="0"/>
              <a:t> 4.2.3.1</a:t>
            </a:r>
          </a:p>
          <a:p>
            <a:r>
              <a:rPr lang="en-US" sz="2400" dirty="0"/>
              <a:t>Positions of responsibility (Star, Life, Eagle)</a:t>
            </a:r>
          </a:p>
          <a:p>
            <a:pPr indent="0">
              <a:buNone/>
            </a:pPr>
            <a:r>
              <a:rPr lang="en-US" sz="2400" dirty="0" err="1"/>
              <a:t>GtA</a:t>
            </a:r>
            <a:r>
              <a:rPr lang="en-US" sz="2400" dirty="0"/>
              <a:t> 4.2.3.4</a:t>
            </a:r>
          </a:p>
          <a:p>
            <a:pPr marL="0" indent="0">
              <a:buNone/>
            </a:pPr>
            <a:endParaRPr lang="en-US" sz="2400" dirty="0"/>
          </a:p>
          <a:p>
            <a:endParaRPr lang="en-US" sz="2400" dirty="0"/>
          </a:p>
        </p:txBody>
      </p:sp>
      <p:sp>
        <p:nvSpPr>
          <p:cNvPr id="4" name="Date Placeholder 3">
            <a:extLst>
              <a:ext uri="{FF2B5EF4-FFF2-40B4-BE49-F238E27FC236}">
                <a16:creationId xmlns:a16="http://schemas.microsoft.com/office/drawing/2014/main" id="{EAB02D07-F455-4E63-94CB-9DDFD54CED57}"/>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FF5A0478-02FE-4AD6-83E5-666AD5CC9560}"/>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22</a:t>
            </a:fld>
            <a:endParaRPr lang="en-US"/>
          </a:p>
        </p:txBody>
      </p:sp>
    </p:spTree>
    <p:extLst>
      <p:ext uri="{BB962C8B-B14F-4D97-AF65-F5344CB8AC3E}">
        <p14:creationId xmlns:p14="http://schemas.microsoft.com/office/powerpoint/2010/main" val="14432056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99339-E092-4D3A-82EE-977A2EA5FF3A}"/>
              </a:ext>
            </a:extLst>
          </p:cNvPr>
          <p:cNvSpPr>
            <a:spLocks noGrp="1"/>
          </p:cNvSpPr>
          <p:nvPr>
            <p:ph type="title"/>
          </p:nvPr>
        </p:nvSpPr>
        <p:spPr/>
        <p:txBody>
          <a:bodyPr/>
          <a:lstStyle/>
          <a:p>
            <a:r>
              <a:rPr lang="en-US" dirty="0"/>
              <a:t>Merit Badges</a:t>
            </a:r>
            <a:br>
              <a:rPr lang="en-US" dirty="0"/>
            </a:br>
            <a:r>
              <a:rPr lang="en-US" sz="2000" dirty="0" err="1"/>
              <a:t>GtA</a:t>
            </a:r>
            <a:r>
              <a:rPr lang="en-US" sz="2000" dirty="0"/>
              <a:t> 7.0.0.0</a:t>
            </a:r>
          </a:p>
        </p:txBody>
      </p:sp>
      <p:sp>
        <p:nvSpPr>
          <p:cNvPr id="3" name="Content Placeholder 2">
            <a:extLst>
              <a:ext uri="{FF2B5EF4-FFF2-40B4-BE49-F238E27FC236}">
                <a16:creationId xmlns:a16="http://schemas.microsoft.com/office/drawing/2014/main" id="{8CD23D65-3E8B-4BF1-8230-5C690659C10A}"/>
              </a:ext>
            </a:extLst>
          </p:cNvPr>
          <p:cNvSpPr>
            <a:spLocks noGrp="1"/>
          </p:cNvSpPr>
          <p:nvPr>
            <p:ph idx="1"/>
          </p:nvPr>
        </p:nvSpPr>
        <p:spPr/>
        <p:txBody>
          <a:bodyPr>
            <a:normAutofit fontScale="92500" lnSpcReduction="20000"/>
          </a:bodyPr>
          <a:lstStyle/>
          <a:p>
            <a:r>
              <a:rPr lang="en-US" sz="2600" dirty="0"/>
              <a:t>Should always start with meeting with the unit leader </a:t>
            </a:r>
            <a:r>
              <a:rPr lang="en-US" sz="2600" u="sng" dirty="0"/>
              <a:t>for every MB</a:t>
            </a:r>
          </a:p>
          <a:p>
            <a:pPr marL="515938" lvl="1"/>
            <a:r>
              <a:rPr lang="en-US" sz="2400" b="1" dirty="0">
                <a:solidFill>
                  <a:srgbClr val="FF0000"/>
                </a:solidFill>
              </a:rPr>
              <a:t>“the leader’s opportunity to give guidance on the wisdom of pursuing a selected badge, to advise the Scout on how work might be approached, and what may be encountered along the way. </a:t>
            </a:r>
          </a:p>
          <a:p>
            <a:pPr marL="515938" lvl="1"/>
            <a:r>
              <a:rPr lang="en-US" sz="2400" b="1" dirty="0">
                <a:solidFill>
                  <a:srgbClr val="FF0000"/>
                </a:solidFill>
              </a:rPr>
              <a:t>… also the time to provide the names and contact information for one or more approved counselors. </a:t>
            </a:r>
          </a:p>
          <a:p>
            <a:pPr marL="515938" lvl="1"/>
            <a:r>
              <a:rPr lang="en-US" sz="2400" b="1" dirty="0">
                <a:solidFill>
                  <a:srgbClr val="FF0000"/>
                </a:solidFill>
              </a:rPr>
              <a:t>The best outcome is that a growth-oriented, positive dialog occurs that provides inspiration and direction in a Scout’s life and even leads to conversations about talents and interests, goal setting, and the concept of “challenge by choice.”</a:t>
            </a:r>
          </a:p>
          <a:p>
            <a:r>
              <a:rPr lang="en-US" sz="2600" dirty="0"/>
              <a:t>Encourage interaction and association with adults outside the troop</a:t>
            </a:r>
          </a:p>
          <a:p>
            <a:r>
              <a:rPr lang="en-US" sz="2600" dirty="0"/>
              <a:t>Workbooks – can not require and have limited use in meeting requirements</a:t>
            </a:r>
          </a:p>
          <a:p>
            <a:endParaRPr lang="en-US" sz="2600" dirty="0"/>
          </a:p>
          <a:p>
            <a:endParaRPr lang="en-US" sz="2600" dirty="0"/>
          </a:p>
        </p:txBody>
      </p:sp>
      <p:sp>
        <p:nvSpPr>
          <p:cNvPr id="4" name="Date Placeholder 3">
            <a:extLst>
              <a:ext uri="{FF2B5EF4-FFF2-40B4-BE49-F238E27FC236}">
                <a16:creationId xmlns:a16="http://schemas.microsoft.com/office/drawing/2014/main" id="{6B9E42DE-805B-40F0-AA40-43AC2CF30E15}"/>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E2BB2A6B-5823-4833-BE72-18BB66D631A6}"/>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23</a:t>
            </a:fld>
            <a:endParaRPr lang="en-US"/>
          </a:p>
        </p:txBody>
      </p:sp>
    </p:spTree>
    <p:extLst>
      <p:ext uri="{BB962C8B-B14F-4D97-AF65-F5344CB8AC3E}">
        <p14:creationId xmlns:p14="http://schemas.microsoft.com/office/powerpoint/2010/main" val="1172776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0B41C-2BEC-4A0C-9C11-96A079527F01}"/>
              </a:ext>
            </a:extLst>
          </p:cNvPr>
          <p:cNvSpPr>
            <a:spLocks noGrp="1"/>
          </p:cNvSpPr>
          <p:nvPr>
            <p:ph type="title"/>
          </p:nvPr>
        </p:nvSpPr>
        <p:spPr/>
        <p:txBody>
          <a:bodyPr/>
          <a:lstStyle/>
          <a:p>
            <a:r>
              <a:rPr lang="en-US" dirty="0"/>
              <a:t>Boards of Review (1 of 2)</a:t>
            </a:r>
            <a:br>
              <a:rPr lang="en-US" dirty="0"/>
            </a:br>
            <a:r>
              <a:rPr lang="en-US" sz="2000" dirty="0" err="1"/>
              <a:t>GtA</a:t>
            </a:r>
            <a:r>
              <a:rPr lang="en-US" sz="2000" dirty="0"/>
              <a:t> 8.0.0.0</a:t>
            </a:r>
            <a:endParaRPr lang="en-US" dirty="0"/>
          </a:p>
        </p:txBody>
      </p:sp>
      <p:sp>
        <p:nvSpPr>
          <p:cNvPr id="3" name="Content Placeholder 2">
            <a:extLst>
              <a:ext uri="{FF2B5EF4-FFF2-40B4-BE49-F238E27FC236}">
                <a16:creationId xmlns:a16="http://schemas.microsoft.com/office/drawing/2014/main" id="{BF788559-AA06-49FB-8898-BCCC9809A73A}"/>
              </a:ext>
            </a:extLst>
          </p:cNvPr>
          <p:cNvSpPr>
            <a:spLocks noGrp="1"/>
          </p:cNvSpPr>
          <p:nvPr>
            <p:ph idx="1"/>
          </p:nvPr>
        </p:nvSpPr>
        <p:spPr/>
        <p:txBody>
          <a:bodyPr>
            <a:normAutofit fontScale="85000" lnSpcReduction="20000"/>
          </a:bodyPr>
          <a:lstStyle/>
          <a:p>
            <a:r>
              <a:rPr lang="en-US" sz="2600" dirty="0"/>
              <a:t>Composition</a:t>
            </a:r>
          </a:p>
          <a:p>
            <a:pPr indent="0">
              <a:buNone/>
            </a:pPr>
            <a:r>
              <a:rPr lang="en-US" sz="2400" dirty="0"/>
              <a:t>The board is made up of three to six unit committee members—no more and no less. In units with fewer than three registered committee members available to serve, it is permissible to use knowledgeable parents (not those of the candidate) or other adults (registered or not) who are at least 21 years of age and who understand Scouting’s aims. Using unregistered adults for boards of review must be the exception, not the rule.</a:t>
            </a:r>
            <a:endParaRPr lang="en-US" sz="2600" dirty="0"/>
          </a:p>
          <a:p>
            <a:pPr indent="0">
              <a:buNone/>
            </a:pPr>
            <a:r>
              <a:rPr lang="en-US" dirty="0" err="1"/>
              <a:t>GtA</a:t>
            </a:r>
            <a:r>
              <a:rPr lang="en-US" dirty="0"/>
              <a:t> 8.0.2.0</a:t>
            </a:r>
          </a:p>
          <a:p>
            <a:pPr indent="0">
              <a:buNone/>
            </a:pPr>
            <a:r>
              <a:rPr lang="en-US" sz="2400" dirty="0"/>
              <a:t>Unit leaders and assistants shall not serve on a board of review for a Scout in their own unit. Parents, guardians, or relatives shall not serve on a board for their child. The candidate or the candidate’s parent(s) or guardian(s), or relative(s) shall have no part in selecting any board of review members.</a:t>
            </a:r>
          </a:p>
          <a:p>
            <a:pPr indent="0">
              <a:buNone/>
            </a:pPr>
            <a:r>
              <a:rPr lang="en-US" dirty="0" err="1"/>
              <a:t>GtA</a:t>
            </a:r>
            <a:r>
              <a:rPr lang="en-US" dirty="0"/>
              <a:t> 8.0.0.3</a:t>
            </a:r>
          </a:p>
          <a:p>
            <a:pPr indent="0">
              <a:buNone/>
            </a:pPr>
            <a:r>
              <a:rPr lang="en-US" sz="2400" dirty="0"/>
              <a:t>The Unit leader may be present to observe.</a:t>
            </a:r>
          </a:p>
          <a:p>
            <a:pPr indent="0">
              <a:buNone/>
            </a:pPr>
            <a:r>
              <a:rPr lang="en-US" dirty="0" err="1"/>
              <a:t>GtA</a:t>
            </a:r>
            <a:r>
              <a:rPr lang="en-US" dirty="0"/>
              <a:t> 8.0.1.0</a:t>
            </a:r>
          </a:p>
          <a:p>
            <a:pPr indent="0">
              <a:buNone/>
            </a:pPr>
            <a:endParaRPr lang="en-US" dirty="0"/>
          </a:p>
        </p:txBody>
      </p:sp>
      <p:sp>
        <p:nvSpPr>
          <p:cNvPr id="4" name="Date Placeholder 3">
            <a:extLst>
              <a:ext uri="{FF2B5EF4-FFF2-40B4-BE49-F238E27FC236}">
                <a16:creationId xmlns:a16="http://schemas.microsoft.com/office/drawing/2014/main" id="{A3BEA60C-25CD-4495-AB53-2DD11CBE4798}"/>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D3E08FD0-4A4D-46AB-AB9E-A673F05189A7}"/>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24</a:t>
            </a:fld>
            <a:endParaRPr lang="en-US"/>
          </a:p>
        </p:txBody>
      </p:sp>
    </p:spTree>
    <p:extLst>
      <p:ext uri="{BB962C8B-B14F-4D97-AF65-F5344CB8AC3E}">
        <p14:creationId xmlns:p14="http://schemas.microsoft.com/office/powerpoint/2010/main" val="3381120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0B41C-2BEC-4A0C-9C11-96A079527F01}"/>
              </a:ext>
            </a:extLst>
          </p:cNvPr>
          <p:cNvSpPr>
            <a:spLocks noGrp="1"/>
          </p:cNvSpPr>
          <p:nvPr>
            <p:ph type="title"/>
          </p:nvPr>
        </p:nvSpPr>
        <p:spPr/>
        <p:txBody>
          <a:bodyPr/>
          <a:lstStyle/>
          <a:p>
            <a:r>
              <a:rPr lang="en-US" dirty="0"/>
              <a:t>Boards of Review (2 of 2)</a:t>
            </a:r>
            <a:br>
              <a:rPr lang="en-US" dirty="0"/>
            </a:br>
            <a:r>
              <a:rPr lang="en-US" sz="2000" dirty="0" err="1"/>
              <a:t>GtA</a:t>
            </a:r>
            <a:r>
              <a:rPr lang="en-US" sz="2000" dirty="0"/>
              <a:t> 8.0.0.0</a:t>
            </a:r>
            <a:endParaRPr lang="en-US" dirty="0"/>
          </a:p>
        </p:txBody>
      </p:sp>
      <p:sp>
        <p:nvSpPr>
          <p:cNvPr id="3" name="Content Placeholder 2">
            <a:extLst>
              <a:ext uri="{FF2B5EF4-FFF2-40B4-BE49-F238E27FC236}">
                <a16:creationId xmlns:a16="http://schemas.microsoft.com/office/drawing/2014/main" id="{BF788559-AA06-49FB-8898-BCCC9809A73A}"/>
              </a:ext>
            </a:extLst>
          </p:cNvPr>
          <p:cNvSpPr>
            <a:spLocks noGrp="1"/>
          </p:cNvSpPr>
          <p:nvPr>
            <p:ph idx="1"/>
          </p:nvPr>
        </p:nvSpPr>
        <p:spPr/>
        <p:txBody>
          <a:bodyPr>
            <a:normAutofit/>
          </a:bodyPr>
          <a:lstStyle/>
          <a:p>
            <a:r>
              <a:rPr lang="en-US" sz="2600" dirty="0"/>
              <a:t>Conducting the board</a:t>
            </a:r>
          </a:p>
          <a:p>
            <a:pPr indent="0">
              <a:buNone/>
            </a:pPr>
            <a:r>
              <a:rPr lang="en-US" sz="2400" dirty="0"/>
              <a:t>“… it should, … , be a celebration of accomplishment. Remember, it is more about the journey. “</a:t>
            </a:r>
          </a:p>
          <a:p>
            <a:pPr indent="0">
              <a:buNone/>
            </a:pPr>
            <a:r>
              <a:rPr lang="en-US" sz="2400" dirty="0"/>
              <a:t>Not a retest or “examination”</a:t>
            </a:r>
          </a:p>
          <a:p>
            <a:pPr indent="0">
              <a:buNone/>
            </a:pPr>
            <a:r>
              <a:rPr lang="en-US" dirty="0" err="1"/>
              <a:t>GtA</a:t>
            </a:r>
            <a:r>
              <a:rPr lang="en-US" dirty="0"/>
              <a:t> 8.0.1.1</a:t>
            </a:r>
          </a:p>
          <a:p>
            <a:pPr indent="0">
              <a:buNone/>
            </a:pPr>
            <a:r>
              <a:rPr lang="en-US" sz="2400" dirty="0"/>
              <a:t>What should be discussed.</a:t>
            </a:r>
          </a:p>
          <a:p>
            <a:pPr indent="0">
              <a:buNone/>
            </a:pPr>
            <a:r>
              <a:rPr lang="en-US" dirty="0" err="1"/>
              <a:t>GtA</a:t>
            </a:r>
            <a:r>
              <a:rPr lang="en-US" dirty="0"/>
              <a:t> 8.0.1.2</a:t>
            </a:r>
          </a:p>
        </p:txBody>
      </p:sp>
      <p:sp>
        <p:nvSpPr>
          <p:cNvPr id="4" name="Date Placeholder 3">
            <a:extLst>
              <a:ext uri="{FF2B5EF4-FFF2-40B4-BE49-F238E27FC236}">
                <a16:creationId xmlns:a16="http://schemas.microsoft.com/office/drawing/2014/main" id="{A3BEA60C-25CD-4495-AB53-2DD11CBE4798}"/>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D3E08FD0-4A4D-46AB-AB9E-A673F05189A7}"/>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25</a:t>
            </a:fld>
            <a:endParaRPr lang="en-US"/>
          </a:p>
        </p:txBody>
      </p:sp>
    </p:spTree>
    <p:extLst>
      <p:ext uri="{BB962C8B-B14F-4D97-AF65-F5344CB8AC3E}">
        <p14:creationId xmlns:p14="http://schemas.microsoft.com/office/powerpoint/2010/main" val="8319655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59242-24C2-4484-998A-8F527266D1EC}"/>
              </a:ext>
            </a:extLst>
          </p:cNvPr>
          <p:cNvSpPr>
            <a:spLocks noGrp="1"/>
          </p:cNvSpPr>
          <p:nvPr>
            <p:ph type="title"/>
          </p:nvPr>
        </p:nvSpPr>
        <p:spPr/>
        <p:txBody>
          <a:bodyPr/>
          <a:lstStyle/>
          <a:p>
            <a:r>
              <a:rPr lang="en-US" dirty="0"/>
              <a:t>Some best practices</a:t>
            </a:r>
          </a:p>
        </p:txBody>
      </p:sp>
      <p:sp>
        <p:nvSpPr>
          <p:cNvPr id="3" name="Content Placeholder 2">
            <a:extLst>
              <a:ext uri="{FF2B5EF4-FFF2-40B4-BE49-F238E27FC236}">
                <a16:creationId xmlns:a16="http://schemas.microsoft.com/office/drawing/2014/main" id="{DE29F1B0-D9F2-47EE-AB87-8797DC0DACD0}"/>
              </a:ext>
            </a:extLst>
          </p:cNvPr>
          <p:cNvSpPr>
            <a:spLocks noGrp="1"/>
          </p:cNvSpPr>
          <p:nvPr>
            <p:ph idx="1"/>
          </p:nvPr>
        </p:nvSpPr>
        <p:spPr/>
        <p:txBody>
          <a:bodyPr>
            <a:normAutofit lnSpcReduction="10000"/>
          </a:bodyPr>
          <a:lstStyle/>
          <a:p>
            <a:r>
              <a:rPr lang="en-US" sz="2400" dirty="0"/>
              <a:t>Use the council’s advancement section on the council’s website as a go-to source for information and required documents</a:t>
            </a:r>
          </a:p>
          <a:p>
            <a:pPr marL="287338" indent="0">
              <a:buNone/>
            </a:pPr>
            <a:r>
              <a:rPr lang="en-US" sz="2400" b="1" i="1" dirty="0"/>
              <a:t>susquehannabsa.org/advancement</a:t>
            </a:r>
          </a:p>
          <a:p>
            <a:r>
              <a:rPr lang="en-US" sz="2400" dirty="0"/>
              <a:t>Establish some advancement policies and procedures for the troop</a:t>
            </a:r>
          </a:p>
          <a:p>
            <a:r>
              <a:rPr lang="en-US" sz="2400" dirty="0"/>
              <a:t>Assign unit leaders as a mentors for each rank to monitor and encourage progress, including information and guidance to move forward</a:t>
            </a:r>
          </a:p>
          <a:p>
            <a:r>
              <a:rPr lang="en-US" sz="2400" dirty="0"/>
              <a:t>Reinforce learning from completion of advancement requirements through troop activities</a:t>
            </a:r>
          </a:p>
          <a:p>
            <a:r>
              <a:rPr lang="en-US" dirty="0">
                <a:solidFill>
                  <a:srgbClr val="FF0000"/>
                </a:solidFill>
              </a:rPr>
              <a:t>Units should plan for timely opportunities to review (</a:t>
            </a:r>
            <a:r>
              <a:rPr lang="en-US" dirty="0" err="1">
                <a:solidFill>
                  <a:srgbClr val="FF0000"/>
                </a:solidFill>
              </a:rPr>
              <a:t>BoRs</a:t>
            </a:r>
            <a:r>
              <a:rPr lang="en-US" dirty="0">
                <a:solidFill>
                  <a:srgbClr val="FF0000"/>
                </a:solidFill>
              </a:rPr>
              <a:t>) and recognize (</a:t>
            </a:r>
            <a:r>
              <a:rPr lang="en-US" dirty="0" err="1">
                <a:solidFill>
                  <a:srgbClr val="FF0000"/>
                </a:solidFill>
              </a:rPr>
              <a:t>CoHs</a:t>
            </a:r>
            <a:r>
              <a:rPr lang="en-US" dirty="0">
                <a:solidFill>
                  <a:srgbClr val="FF0000"/>
                </a:solidFill>
              </a:rPr>
              <a:t>) the advancement achievements of the Scouts</a:t>
            </a:r>
            <a:endParaRPr lang="en-US" sz="2400" dirty="0">
              <a:solidFill>
                <a:srgbClr val="FF0000"/>
              </a:solidFill>
            </a:endParaRPr>
          </a:p>
        </p:txBody>
      </p:sp>
      <p:sp>
        <p:nvSpPr>
          <p:cNvPr id="4" name="Date Placeholder 3">
            <a:extLst>
              <a:ext uri="{FF2B5EF4-FFF2-40B4-BE49-F238E27FC236}">
                <a16:creationId xmlns:a16="http://schemas.microsoft.com/office/drawing/2014/main" id="{6C772936-D23A-4364-9FE3-0D4034BBF7B1}"/>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7B77D646-C153-4DCF-8AD5-2460E19C96E3}"/>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26</a:t>
            </a:fld>
            <a:endParaRPr lang="en-US"/>
          </a:p>
        </p:txBody>
      </p:sp>
    </p:spTree>
    <p:extLst>
      <p:ext uri="{BB962C8B-B14F-4D97-AF65-F5344CB8AC3E}">
        <p14:creationId xmlns:p14="http://schemas.microsoft.com/office/powerpoint/2010/main" val="16382143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1524000" y="512764"/>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Courier New" pitchFamily="49" charset="0"/>
              <a:buChar char="o"/>
              <a:defRPr sz="2800">
                <a:solidFill>
                  <a:schemeClr val="tx1"/>
                </a:solidFill>
                <a:latin typeface="Calibri"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altLang="en-US" sz="4000" b="1">
                <a:latin typeface="Arial" pitchFamily="34" charset="0"/>
              </a:rPr>
              <a:t>Worksheets and Learning Aids</a:t>
            </a:r>
          </a:p>
        </p:txBody>
      </p:sp>
      <p:sp>
        <p:nvSpPr>
          <p:cNvPr id="80899" name="Text Box 3"/>
          <p:cNvSpPr txBox="1">
            <a:spLocks noChangeArrowheads="1"/>
          </p:cNvSpPr>
          <p:nvPr/>
        </p:nvSpPr>
        <p:spPr bwMode="auto">
          <a:xfrm>
            <a:off x="1909763" y="1418378"/>
            <a:ext cx="8610600"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65125" indent="-365125">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Courier New" pitchFamily="49" charset="0"/>
              <a:buChar char="o"/>
              <a:defRPr sz="2800">
                <a:solidFill>
                  <a:schemeClr val="tx1"/>
                </a:solidFill>
                <a:latin typeface="Calibri"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a:spcBef>
                <a:spcPct val="0"/>
              </a:spcBef>
              <a:spcAft>
                <a:spcPts val="1200"/>
              </a:spcAft>
              <a:buBlip>
                <a:blip r:embed="rId3"/>
              </a:buBlip>
            </a:pPr>
            <a:r>
              <a:rPr lang="en-US" altLang="en-US" sz="2600" dirty="0">
                <a:latin typeface="Arial" pitchFamily="34" charset="0"/>
              </a:rPr>
              <a:t>Merit badge </a:t>
            </a:r>
            <a:r>
              <a:rPr lang="ja-JP" altLang="en-US" sz="2600" dirty="0">
                <a:latin typeface="Arial" pitchFamily="34" charset="0"/>
              </a:rPr>
              <a:t>“</a:t>
            </a:r>
            <a:r>
              <a:rPr lang="en-US" altLang="ja-JP" sz="2600" dirty="0">
                <a:latin typeface="Arial" pitchFamily="34" charset="0"/>
              </a:rPr>
              <a:t>worksheets</a:t>
            </a:r>
            <a:r>
              <a:rPr lang="ja-JP" altLang="en-US" sz="2600" dirty="0">
                <a:latin typeface="Arial" pitchFamily="34" charset="0"/>
              </a:rPr>
              <a:t>”</a:t>
            </a:r>
            <a:r>
              <a:rPr lang="en-US" altLang="ja-JP" sz="2600" dirty="0">
                <a:latin typeface="Arial" pitchFamily="34" charset="0"/>
              </a:rPr>
              <a:t> from the Web or other sources are unofficial, but may aid in learning.</a:t>
            </a:r>
          </a:p>
          <a:p>
            <a:pPr>
              <a:spcBef>
                <a:spcPct val="0"/>
              </a:spcBef>
              <a:spcAft>
                <a:spcPts val="1200"/>
              </a:spcAft>
              <a:buBlip>
                <a:blip r:embed="rId3"/>
              </a:buBlip>
            </a:pPr>
            <a:r>
              <a:rPr lang="en-US" altLang="en-US" sz="2600" dirty="0">
                <a:latin typeface="Arial" pitchFamily="34" charset="0"/>
              </a:rPr>
              <a:t>These tools must relate to current BSA requirements, which still must be fulfilled as written.</a:t>
            </a:r>
          </a:p>
          <a:p>
            <a:pPr>
              <a:spcBef>
                <a:spcPct val="0"/>
              </a:spcBef>
              <a:spcAft>
                <a:spcPts val="1200"/>
              </a:spcAft>
              <a:buBlip>
                <a:blip r:embed="rId3"/>
              </a:buBlip>
            </a:pPr>
            <a:r>
              <a:rPr lang="en-US" altLang="en-US" sz="2600" dirty="0">
                <a:latin typeface="Arial" pitchFamily="34" charset="0"/>
              </a:rPr>
              <a:t>Worksheets may be used to meet </a:t>
            </a:r>
            <a:r>
              <a:rPr lang="ja-JP" altLang="en-US" sz="2600" dirty="0">
                <a:latin typeface="Arial" pitchFamily="34" charset="0"/>
              </a:rPr>
              <a:t>“</a:t>
            </a:r>
            <a:r>
              <a:rPr lang="en-US" altLang="ja-JP" sz="2600" dirty="0">
                <a:latin typeface="Arial" pitchFamily="34" charset="0"/>
              </a:rPr>
              <a:t>in writing</a:t>
            </a:r>
            <a:r>
              <a:rPr lang="ja-JP" altLang="en-US" sz="2600" dirty="0">
                <a:latin typeface="Arial" pitchFamily="34" charset="0"/>
              </a:rPr>
              <a:t>”</a:t>
            </a:r>
            <a:r>
              <a:rPr lang="en-US" altLang="ja-JP" sz="2600" dirty="0">
                <a:latin typeface="Arial" pitchFamily="34" charset="0"/>
              </a:rPr>
              <a:t> requirements.</a:t>
            </a:r>
          </a:p>
          <a:p>
            <a:pPr>
              <a:spcBef>
                <a:spcPct val="0"/>
              </a:spcBef>
              <a:spcAft>
                <a:spcPts val="1200"/>
              </a:spcAft>
              <a:buBlip>
                <a:blip r:embed="rId3"/>
              </a:buBlip>
            </a:pPr>
            <a:r>
              <a:rPr lang="en-US" altLang="en-US" sz="2600" dirty="0">
                <a:latin typeface="Arial" pitchFamily="34" charset="0"/>
              </a:rPr>
              <a:t>Worksheets are not a substitute for </a:t>
            </a:r>
            <a:r>
              <a:rPr lang="ja-JP" altLang="en-US" sz="2600" dirty="0">
                <a:latin typeface="Arial" pitchFamily="34" charset="0"/>
              </a:rPr>
              <a:t>“</a:t>
            </a:r>
            <a:r>
              <a:rPr lang="en-US" altLang="ja-JP" sz="2600" dirty="0">
                <a:latin typeface="Arial" pitchFamily="34" charset="0"/>
              </a:rPr>
              <a:t>telling,</a:t>
            </a:r>
            <a:r>
              <a:rPr lang="ja-JP" altLang="en-US" sz="2600" dirty="0">
                <a:latin typeface="Arial" pitchFamily="34" charset="0"/>
              </a:rPr>
              <a:t>”</a:t>
            </a:r>
            <a:r>
              <a:rPr lang="en-US" altLang="ja-JP" sz="2600" dirty="0">
                <a:latin typeface="Arial" pitchFamily="34" charset="0"/>
              </a:rPr>
              <a:t> </a:t>
            </a:r>
            <a:r>
              <a:rPr lang="ja-JP" altLang="en-US" sz="2600" dirty="0">
                <a:latin typeface="Arial" pitchFamily="34" charset="0"/>
              </a:rPr>
              <a:t>“</a:t>
            </a:r>
            <a:r>
              <a:rPr lang="en-US" altLang="ja-JP" sz="2600" dirty="0">
                <a:latin typeface="Arial" pitchFamily="34" charset="0"/>
              </a:rPr>
              <a:t>showing,</a:t>
            </a:r>
            <a:r>
              <a:rPr lang="ja-JP" altLang="en-US" sz="2600" dirty="0">
                <a:latin typeface="Arial" pitchFamily="34" charset="0"/>
              </a:rPr>
              <a:t>”</a:t>
            </a:r>
            <a:r>
              <a:rPr lang="en-US" altLang="ja-JP" sz="2600" dirty="0">
                <a:latin typeface="Arial" pitchFamily="34" charset="0"/>
              </a:rPr>
              <a:t> or </a:t>
            </a:r>
            <a:r>
              <a:rPr lang="ja-JP" altLang="en-US" sz="2600" dirty="0">
                <a:latin typeface="Arial" pitchFamily="34" charset="0"/>
              </a:rPr>
              <a:t>“</a:t>
            </a:r>
            <a:r>
              <a:rPr lang="en-US" altLang="ja-JP" sz="2600" dirty="0">
                <a:latin typeface="Arial" pitchFamily="34" charset="0"/>
              </a:rPr>
              <a:t>demonstrating,</a:t>
            </a:r>
            <a:r>
              <a:rPr lang="ja-JP" altLang="en-US" sz="2600" dirty="0">
                <a:latin typeface="Arial" pitchFamily="34" charset="0"/>
              </a:rPr>
              <a:t>”</a:t>
            </a:r>
            <a:r>
              <a:rPr lang="en-US" altLang="ja-JP" sz="2600" dirty="0">
                <a:latin typeface="Arial" pitchFamily="34" charset="0"/>
              </a:rPr>
              <a:t> etc.</a:t>
            </a:r>
          </a:p>
          <a:p>
            <a:pPr>
              <a:spcBef>
                <a:spcPct val="0"/>
              </a:spcBef>
              <a:spcAft>
                <a:spcPts val="1200"/>
              </a:spcAft>
              <a:buBlip>
                <a:blip r:embed="rId3"/>
              </a:buBlip>
            </a:pPr>
            <a:r>
              <a:rPr lang="en-US" altLang="en-US" sz="2600" dirty="0">
                <a:latin typeface="Arial" pitchFamily="34" charset="0"/>
              </a:rPr>
              <a:t>Scouts must not be required to use them.</a:t>
            </a:r>
          </a:p>
        </p:txBody>
      </p:sp>
      <p:sp>
        <p:nvSpPr>
          <p:cNvPr id="80900" name="Rectangle 1"/>
          <p:cNvSpPr>
            <a:spLocks noChangeArrowheads="1"/>
          </p:cNvSpPr>
          <p:nvPr/>
        </p:nvSpPr>
        <p:spPr bwMode="auto">
          <a:xfrm>
            <a:off x="1651000" y="5703373"/>
            <a:ext cx="3022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Courier New" pitchFamily="49" charset="0"/>
              <a:buChar char="o"/>
              <a:defRPr sz="2800">
                <a:solidFill>
                  <a:schemeClr val="tx1"/>
                </a:solidFill>
                <a:latin typeface="Calibri" pitchFamily="34" charset="0"/>
                <a:ea typeface="ＭＳ Ｐゴシック" pitchFamily="34" charset="-128"/>
              </a:defRPr>
            </a:lvl2pPr>
            <a:lvl3pPr marL="1143000" indent="-228600">
              <a:spcBef>
                <a:spcPct val="20000"/>
              </a:spcBef>
              <a:buFont typeface="Wingdings" pitchFamily="2" charset="2"/>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50000"/>
              </a:spcBef>
              <a:buFontTx/>
              <a:buNone/>
            </a:pPr>
            <a:r>
              <a:rPr lang="en-US" altLang="en-US" sz="1400" i="1" dirty="0">
                <a:solidFill>
                  <a:srgbClr val="000000"/>
                </a:solidFill>
                <a:latin typeface="Arial" pitchFamily="34" charset="0"/>
              </a:rPr>
              <a:t>Guide to Advancement </a:t>
            </a:r>
            <a:r>
              <a:rPr lang="en-US" altLang="en-US" sz="1400" dirty="0">
                <a:solidFill>
                  <a:srgbClr val="000000"/>
                </a:solidFill>
                <a:latin typeface="Arial" pitchFamily="34" charset="0"/>
              </a:rPr>
              <a:t>topic</a:t>
            </a:r>
            <a:r>
              <a:rPr lang="en-US" altLang="en-US" sz="1400" i="1" dirty="0">
                <a:solidFill>
                  <a:srgbClr val="000000"/>
                </a:solidFill>
                <a:latin typeface="Arial" pitchFamily="34" charset="0"/>
              </a:rPr>
              <a:t> </a:t>
            </a:r>
            <a:r>
              <a:rPr lang="en-US" altLang="en-US" sz="1400" dirty="0">
                <a:solidFill>
                  <a:srgbClr val="000000"/>
                </a:solidFill>
                <a:latin typeface="Arial" pitchFamily="34" charset="0"/>
              </a:rPr>
              <a:t>7.0.4.8</a:t>
            </a:r>
          </a:p>
        </p:txBody>
      </p:sp>
      <p:sp>
        <p:nvSpPr>
          <p:cNvPr id="2" name="Date Placeholder 1">
            <a:extLst>
              <a:ext uri="{FF2B5EF4-FFF2-40B4-BE49-F238E27FC236}">
                <a16:creationId xmlns:a16="http://schemas.microsoft.com/office/drawing/2014/main" id="{55D42A90-C884-F751-5B7C-218C02F16DAC}"/>
              </a:ext>
            </a:extLst>
          </p:cNvPr>
          <p:cNvSpPr>
            <a:spLocks noGrp="1"/>
          </p:cNvSpPr>
          <p:nvPr>
            <p:ph type="dt" sz="half" idx="10"/>
          </p:nvPr>
        </p:nvSpPr>
        <p:spPr/>
        <p:txBody>
          <a:bodyPr/>
          <a:lstStyle/>
          <a:p>
            <a:pPr>
              <a:defRPr/>
            </a:pPr>
            <a:r>
              <a:rPr lang="en-US" altLang="en-US"/>
              <a:t>10/12/23 v1</a:t>
            </a:r>
          </a:p>
        </p:txBody>
      </p:sp>
      <p:sp>
        <p:nvSpPr>
          <p:cNvPr id="3" name="Slide Number Placeholder 2">
            <a:extLst>
              <a:ext uri="{FF2B5EF4-FFF2-40B4-BE49-F238E27FC236}">
                <a16:creationId xmlns:a16="http://schemas.microsoft.com/office/drawing/2014/main" id="{B22245C6-CBF3-613F-5197-90058BE0BB79}"/>
              </a:ext>
            </a:extLst>
          </p:cNvPr>
          <p:cNvSpPr>
            <a:spLocks noGrp="1"/>
          </p:cNvSpPr>
          <p:nvPr>
            <p:ph type="sldNum" sz="quarter" idx="11"/>
          </p:nvPr>
        </p:nvSpPr>
        <p:spPr/>
        <p:txBody>
          <a:bodyPr/>
          <a:lstStyle/>
          <a:p>
            <a:pPr>
              <a:defRPr/>
            </a:pPr>
            <a:fld id="{7FAE5788-595D-492A-BCFC-C1E44F56302D}" type="slidenum">
              <a:rPr lang="en-US" altLang="en-US" smtClean="0"/>
              <a:pPr>
                <a:defRPr/>
              </a:pPr>
              <a:t>27</a:t>
            </a:fld>
            <a:endParaRPr lang="en-US" alt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5B94-5BEC-45E3-8C41-B2EFF14F96B1}"/>
              </a:ext>
            </a:extLst>
          </p:cNvPr>
          <p:cNvSpPr>
            <a:spLocks noGrp="1"/>
          </p:cNvSpPr>
          <p:nvPr>
            <p:ph type="title"/>
          </p:nvPr>
        </p:nvSpPr>
        <p:spPr/>
        <p:txBody>
          <a:bodyPr/>
          <a:lstStyle/>
          <a:p>
            <a:r>
              <a:rPr lang="en-US" dirty="0"/>
              <a:t>The Goal</a:t>
            </a:r>
          </a:p>
        </p:txBody>
      </p:sp>
      <p:sp>
        <p:nvSpPr>
          <p:cNvPr id="3" name="Content Placeholder 2">
            <a:extLst>
              <a:ext uri="{FF2B5EF4-FFF2-40B4-BE49-F238E27FC236}">
                <a16:creationId xmlns:a16="http://schemas.microsoft.com/office/drawing/2014/main" id="{D43EBA6A-AB08-4264-90DA-587AAEAA7A6F}"/>
              </a:ext>
            </a:extLst>
          </p:cNvPr>
          <p:cNvSpPr>
            <a:spLocks noGrp="1"/>
          </p:cNvSpPr>
          <p:nvPr>
            <p:ph idx="1"/>
          </p:nvPr>
        </p:nvSpPr>
        <p:spPr>
          <a:xfrm>
            <a:off x="838200" y="1825625"/>
            <a:ext cx="10515600" cy="1374775"/>
          </a:xfrm>
        </p:spPr>
        <p:txBody>
          <a:bodyPr>
            <a:normAutofit/>
          </a:bodyPr>
          <a:lstStyle/>
          <a:p>
            <a:pPr marL="0" indent="0" algn="ctr">
              <a:buNone/>
            </a:pPr>
            <a:r>
              <a:rPr lang="en-US" sz="2600" dirty="0"/>
              <a:t>An observation:</a:t>
            </a:r>
          </a:p>
          <a:p>
            <a:pPr marL="0" indent="0" algn="ctr">
              <a:buNone/>
            </a:pPr>
            <a:r>
              <a:rPr lang="en-US" sz="2600" dirty="0"/>
              <a:t>Practically everything a boy or girl does in Scouting provides an opportunity for learning and growth.</a:t>
            </a:r>
          </a:p>
        </p:txBody>
      </p:sp>
      <p:sp>
        <p:nvSpPr>
          <p:cNvPr id="4" name="Date Placeholder 3">
            <a:extLst>
              <a:ext uri="{FF2B5EF4-FFF2-40B4-BE49-F238E27FC236}">
                <a16:creationId xmlns:a16="http://schemas.microsoft.com/office/drawing/2014/main" id="{8F23C9FC-E870-4239-A702-A5E6A527AD6A}"/>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2BA7C538-85A1-466C-80A8-A2E17006A593}"/>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3</a:t>
            </a:fld>
            <a:endParaRPr lang="en-US"/>
          </a:p>
        </p:txBody>
      </p:sp>
      <p:sp>
        <p:nvSpPr>
          <p:cNvPr id="7" name="Content Placeholder 2">
            <a:extLst>
              <a:ext uri="{FF2B5EF4-FFF2-40B4-BE49-F238E27FC236}">
                <a16:creationId xmlns:a16="http://schemas.microsoft.com/office/drawing/2014/main" id="{A9C1B634-DDD5-464A-AF30-B76CA41EC518}"/>
              </a:ext>
            </a:extLst>
          </p:cNvPr>
          <p:cNvSpPr txBox="1">
            <a:spLocks/>
          </p:cNvSpPr>
          <p:nvPr/>
        </p:nvSpPr>
        <p:spPr>
          <a:xfrm>
            <a:off x="990600" y="3677870"/>
            <a:ext cx="10515600" cy="13747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600" dirty="0"/>
              <a:t>Personal growth is the primary goal.</a:t>
            </a:r>
          </a:p>
          <a:p>
            <a:pPr marL="0" indent="0" algn="ctr">
              <a:buFont typeface="Arial" panose="020B0604020202020204" pitchFamily="34" charset="0"/>
              <a:buNone/>
            </a:pPr>
            <a:r>
              <a:rPr lang="en-US" dirty="0" err="1"/>
              <a:t>GtA</a:t>
            </a:r>
            <a:r>
              <a:rPr lang="en-US" dirty="0"/>
              <a:t> 2.0.0.3</a:t>
            </a:r>
          </a:p>
        </p:txBody>
      </p:sp>
    </p:spTree>
    <p:extLst>
      <p:ext uri="{BB962C8B-B14F-4D97-AF65-F5344CB8AC3E}">
        <p14:creationId xmlns:p14="http://schemas.microsoft.com/office/powerpoint/2010/main" val="382738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B5E0-5DAE-412A-95C4-26BE017498E5}"/>
              </a:ext>
            </a:extLst>
          </p:cNvPr>
          <p:cNvSpPr>
            <a:spLocks noGrp="1"/>
          </p:cNvSpPr>
          <p:nvPr>
            <p:ph type="title"/>
          </p:nvPr>
        </p:nvSpPr>
        <p:spPr/>
        <p:txBody>
          <a:bodyPr/>
          <a:lstStyle/>
          <a:p>
            <a:r>
              <a:rPr lang="en-US" altLang="en-US" sz="2800" dirty="0">
                <a:latin typeface="Arial" pitchFamily="34" charset="0"/>
              </a:rPr>
              <a:t>Methods of Scouting</a:t>
            </a:r>
            <a:endParaRPr lang="en-US" dirty="0"/>
          </a:p>
        </p:txBody>
      </p:sp>
      <p:sp>
        <p:nvSpPr>
          <p:cNvPr id="3" name="Content Placeholder 2">
            <a:extLst>
              <a:ext uri="{FF2B5EF4-FFF2-40B4-BE49-F238E27FC236}">
                <a16:creationId xmlns:a16="http://schemas.microsoft.com/office/drawing/2014/main" id="{66D9402A-3F9E-457F-AE5D-A7B111524746}"/>
              </a:ext>
            </a:extLst>
          </p:cNvPr>
          <p:cNvSpPr>
            <a:spLocks noGrp="1"/>
          </p:cNvSpPr>
          <p:nvPr>
            <p:ph idx="1"/>
          </p:nvPr>
        </p:nvSpPr>
        <p:spPr/>
        <p:txBody>
          <a:bodyPr>
            <a:normAutofit/>
          </a:bodyPr>
          <a:lstStyle/>
          <a:p>
            <a:pPr marL="571500" indent="-571500">
              <a:spcBef>
                <a:spcPts val="400"/>
              </a:spcBef>
              <a:buFont typeface="Arial" pitchFamily="34" charset="0"/>
              <a:buBlip>
                <a:blip r:embed="rId2"/>
              </a:buBlip>
            </a:pPr>
            <a:r>
              <a:rPr lang="en-US" altLang="en-US" sz="2600" dirty="0">
                <a:latin typeface="Arial" pitchFamily="34" charset="0"/>
              </a:rPr>
              <a:t>Scouting ideals </a:t>
            </a:r>
          </a:p>
          <a:p>
            <a:pPr marL="571500" indent="-571500">
              <a:spcBef>
                <a:spcPts val="400"/>
              </a:spcBef>
              <a:buFont typeface="Arial" pitchFamily="34" charset="0"/>
              <a:buBlip>
                <a:blip r:embed="rId2"/>
              </a:buBlip>
            </a:pPr>
            <a:r>
              <a:rPr lang="en-US" altLang="en-US" sz="2600" dirty="0">
                <a:latin typeface="Arial" pitchFamily="34" charset="0"/>
              </a:rPr>
              <a:t>Patrol method</a:t>
            </a:r>
          </a:p>
          <a:p>
            <a:pPr marL="571500" indent="-571500">
              <a:spcBef>
                <a:spcPts val="400"/>
              </a:spcBef>
              <a:buBlip>
                <a:blip r:embed="rId2"/>
              </a:buBlip>
            </a:pPr>
            <a:r>
              <a:rPr lang="en-US" altLang="en-US" sz="2600" dirty="0">
                <a:latin typeface="Arial" pitchFamily="34" charset="0"/>
              </a:rPr>
              <a:t>Outdoor programs</a:t>
            </a:r>
          </a:p>
          <a:p>
            <a:pPr marL="571500" indent="-571500">
              <a:spcBef>
                <a:spcPts val="400"/>
              </a:spcBef>
              <a:buFont typeface="Arial" pitchFamily="34" charset="0"/>
              <a:buBlip>
                <a:blip r:embed="rId2"/>
              </a:buBlip>
            </a:pPr>
            <a:r>
              <a:rPr lang="en-US" altLang="en-US" sz="2600" dirty="0">
                <a:latin typeface="Arial" pitchFamily="34" charset="0"/>
              </a:rPr>
              <a:t>Advancement</a:t>
            </a:r>
          </a:p>
          <a:p>
            <a:pPr marL="571500" indent="-571500">
              <a:spcBef>
                <a:spcPts val="400"/>
              </a:spcBef>
              <a:buFont typeface="Arial" pitchFamily="34" charset="0"/>
              <a:buBlip>
                <a:blip r:embed="rId2"/>
              </a:buBlip>
            </a:pPr>
            <a:r>
              <a:rPr lang="en-US" altLang="en-US" sz="2600" dirty="0">
                <a:latin typeface="Arial" pitchFamily="34" charset="0"/>
              </a:rPr>
              <a:t>Association with adults</a:t>
            </a:r>
          </a:p>
          <a:p>
            <a:pPr marL="571500" indent="-571500">
              <a:spcBef>
                <a:spcPts val="400"/>
              </a:spcBef>
              <a:buFont typeface="Arial" pitchFamily="34" charset="0"/>
              <a:buBlip>
                <a:blip r:embed="rId2"/>
              </a:buBlip>
            </a:pPr>
            <a:r>
              <a:rPr lang="en-US" altLang="en-US" sz="2600" dirty="0">
                <a:latin typeface="Arial" pitchFamily="34" charset="0"/>
              </a:rPr>
              <a:t>Leadership development</a:t>
            </a:r>
          </a:p>
          <a:p>
            <a:pPr marL="571500" indent="-571500">
              <a:spcBef>
                <a:spcPts val="400"/>
              </a:spcBef>
              <a:buFont typeface="Arial" pitchFamily="34" charset="0"/>
              <a:buBlip>
                <a:blip r:embed="rId2"/>
              </a:buBlip>
            </a:pPr>
            <a:r>
              <a:rPr lang="en-US" altLang="en-US" sz="2600" dirty="0">
                <a:latin typeface="Arial" pitchFamily="34" charset="0"/>
              </a:rPr>
              <a:t>Uniform</a:t>
            </a:r>
          </a:p>
          <a:p>
            <a:pPr marL="571500" indent="-571500">
              <a:spcBef>
                <a:spcPts val="400"/>
              </a:spcBef>
              <a:buFont typeface="Arial" pitchFamily="34" charset="0"/>
              <a:buBlip>
                <a:blip r:embed="rId2"/>
              </a:buBlip>
            </a:pPr>
            <a:r>
              <a:rPr lang="en-US" altLang="en-US" sz="2600" dirty="0">
                <a:latin typeface="Arial" pitchFamily="34" charset="0"/>
              </a:rPr>
              <a:t>Personal growth</a:t>
            </a:r>
            <a:endParaRPr lang="en-US" sz="2600" dirty="0"/>
          </a:p>
        </p:txBody>
      </p:sp>
      <p:sp>
        <p:nvSpPr>
          <p:cNvPr id="4" name="Date Placeholder 3">
            <a:extLst>
              <a:ext uri="{FF2B5EF4-FFF2-40B4-BE49-F238E27FC236}">
                <a16:creationId xmlns:a16="http://schemas.microsoft.com/office/drawing/2014/main" id="{AC49E242-A9EA-4430-AECE-6A63BCBF0409}"/>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FA224DB2-3B2D-448D-A12F-92EAD187B013}"/>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4</a:t>
            </a:fld>
            <a:endParaRPr lang="en-US"/>
          </a:p>
        </p:txBody>
      </p:sp>
    </p:spTree>
    <p:extLst>
      <p:ext uri="{BB962C8B-B14F-4D97-AF65-F5344CB8AC3E}">
        <p14:creationId xmlns:p14="http://schemas.microsoft.com/office/powerpoint/2010/main" val="401331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30BC5-642E-3C86-F799-5A024A5E29B8}"/>
              </a:ext>
            </a:extLst>
          </p:cNvPr>
          <p:cNvSpPr>
            <a:spLocks noGrp="1"/>
          </p:cNvSpPr>
          <p:nvPr>
            <p:ph type="title"/>
          </p:nvPr>
        </p:nvSpPr>
        <p:spPr/>
        <p:txBody>
          <a:bodyPr/>
          <a:lstStyle/>
          <a:p>
            <a:r>
              <a:rPr lang="en-US" dirty="0"/>
              <a:t>Challenge leads to personal growth</a:t>
            </a:r>
          </a:p>
        </p:txBody>
      </p:sp>
      <p:sp>
        <p:nvSpPr>
          <p:cNvPr id="3" name="Content Placeholder 2">
            <a:extLst>
              <a:ext uri="{FF2B5EF4-FFF2-40B4-BE49-F238E27FC236}">
                <a16:creationId xmlns:a16="http://schemas.microsoft.com/office/drawing/2014/main" id="{7CB51C63-80F6-A3CE-F59F-A0F19F8B55EF}"/>
              </a:ext>
            </a:extLst>
          </p:cNvPr>
          <p:cNvSpPr>
            <a:spLocks noGrp="1"/>
          </p:cNvSpPr>
          <p:nvPr>
            <p:ph idx="1"/>
          </p:nvPr>
        </p:nvSpPr>
        <p:spPr/>
        <p:txBody>
          <a:bodyPr/>
          <a:lstStyle/>
          <a:p>
            <a:r>
              <a:rPr lang="en-US" dirty="0"/>
              <a:t>The advancement program is meant to challenge our members; however, not all of them can achieve everything they might want to—with or without a disability. </a:t>
            </a:r>
          </a:p>
          <a:p>
            <a:r>
              <a:rPr lang="en-US" dirty="0"/>
              <a:t>It is for this reason all Scouts are required to meet the requirements as they are written, with no exceptions.</a:t>
            </a:r>
          </a:p>
        </p:txBody>
      </p:sp>
      <p:sp>
        <p:nvSpPr>
          <p:cNvPr id="4" name="Date Placeholder 3">
            <a:extLst>
              <a:ext uri="{FF2B5EF4-FFF2-40B4-BE49-F238E27FC236}">
                <a16:creationId xmlns:a16="http://schemas.microsoft.com/office/drawing/2014/main" id="{D7551757-6021-AAFC-0C18-6D8FE2679E87}"/>
              </a:ext>
            </a:extLst>
          </p:cNvPr>
          <p:cNvSpPr>
            <a:spLocks noGrp="1"/>
          </p:cNvSpPr>
          <p:nvPr>
            <p:ph type="dt" sz="half" idx="10"/>
          </p:nvPr>
        </p:nvSpPr>
        <p:spPr/>
        <p:txBody>
          <a:bodyPr/>
          <a:lstStyle/>
          <a:p>
            <a:pPr>
              <a:defRPr/>
            </a:pPr>
            <a:r>
              <a:rPr lang="en-US" altLang="en-US"/>
              <a:t>10/12/23 v1</a:t>
            </a:r>
            <a:endParaRPr lang="en-US" altLang="en-US" dirty="0"/>
          </a:p>
        </p:txBody>
      </p:sp>
      <p:sp>
        <p:nvSpPr>
          <p:cNvPr id="5" name="Slide Number Placeholder 4">
            <a:extLst>
              <a:ext uri="{FF2B5EF4-FFF2-40B4-BE49-F238E27FC236}">
                <a16:creationId xmlns:a16="http://schemas.microsoft.com/office/drawing/2014/main" id="{70A27CFC-76C4-01CC-8CEB-5D754B256091}"/>
              </a:ext>
            </a:extLst>
          </p:cNvPr>
          <p:cNvSpPr>
            <a:spLocks noGrp="1"/>
          </p:cNvSpPr>
          <p:nvPr>
            <p:ph type="sldNum" sz="quarter" idx="11"/>
          </p:nvPr>
        </p:nvSpPr>
        <p:spPr/>
        <p:txBody>
          <a:bodyPr/>
          <a:lstStyle/>
          <a:p>
            <a:pPr>
              <a:defRPr/>
            </a:pPr>
            <a:fld id="{0F0C9FB2-4238-4FC1-B3F9-69CCD4ACFAD1}" type="slidenum">
              <a:rPr lang="en-US" altLang="en-US" smtClean="0"/>
              <a:pPr>
                <a:defRPr/>
              </a:pPr>
              <a:t>5</a:t>
            </a:fld>
            <a:endParaRPr lang="en-US" altLang="en-US" dirty="0"/>
          </a:p>
        </p:txBody>
      </p:sp>
    </p:spTree>
    <p:extLst>
      <p:ext uri="{BB962C8B-B14F-4D97-AF65-F5344CB8AC3E}">
        <p14:creationId xmlns:p14="http://schemas.microsoft.com/office/powerpoint/2010/main" val="83888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9E50-804C-4BCA-BC6D-23BFDB416A6C}"/>
              </a:ext>
            </a:extLst>
          </p:cNvPr>
          <p:cNvSpPr>
            <a:spLocks noGrp="1"/>
          </p:cNvSpPr>
          <p:nvPr>
            <p:ph type="title"/>
          </p:nvPr>
        </p:nvSpPr>
        <p:spPr/>
        <p:txBody>
          <a:bodyPr/>
          <a:lstStyle/>
          <a:p>
            <a:r>
              <a:rPr lang="en-US" dirty="0"/>
              <a:t>Main principle: </a:t>
            </a:r>
            <a:r>
              <a:rPr lang="en-US" sz="3200" dirty="0">
                <a:latin typeface="Arial" pitchFamily="34" charset="0"/>
                <a:cs typeface="Arial" pitchFamily="34" charset="0"/>
              </a:rPr>
              <a:t>Advancement</a:t>
            </a:r>
            <a:r>
              <a:rPr lang="en-US" sz="3200" dirty="0"/>
              <a:t> is based on experiential learning</a:t>
            </a:r>
            <a:endParaRPr lang="en-US" dirty="0"/>
          </a:p>
        </p:txBody>
      </p:sp>
      <p:sp>
        <p:nvSpPr>
          <p:cNvPr id="3" name="Content Placeholder 2">
            <a:extLst>
              <a:ext uri="{FF2B5EF4-FFF2-40B4-BE49-F238E27FC236}">
                <a16:creationId xmlns:a16="http://schemas.microsoft.com/office/drawing/2014/main" id="{713D594D-55A8-475E-9C6F-46CCDEED65B6}"/>
              </a:ext>
            </a:extLst>
          </p:cNvPr>
          <p:cNvSpPr>
            <a:spLocks noGrp="1"/>
          </p:cNvSpPr>
          <p:nvPr>
            <p:ph idx="1"/>
          </p:nvPr>
        </p:nvSpPr>
        <p:spPr/>
        <p:txBody>
          <a:bodyPr>
            <a:normAutofit lnSpcReduction="10000"/>
          </a:bodyPr>
          <a:lstStyle/>
          <a:p>
            <a:r>
              <a:rPr lang="en-US" sz="2600" dirty="0">
                <a:latin typeface="Arial" pitchFamily="34" charset="0"/>
                <a:cs typeface="Arial" pitchFamily="34" charset="0"/>
              </a:rPr>
              <a:t>Everything done to advance is designed to educate or to otherwise expand horizons.  Scouts learn and develop according to a standard. </a:t>
            </a:r>
          </a:p>
          <a:p>
            <a:r>
              <a:rPr lang="en-US" sz="2600" i="1" dirty="0">
                <a:latin typeface="Arial" pitchFamily="34" charset="0"/>
                <a:cs typeface="Arial" pitchFamily="34" charset="0"/>
              </a:rPr>
              <a:t>Experiential learning</a:t>
            </a:r>
            <a:r>
              <a:rPr lang="en-US" sz="2600" dirty="0">
                <a:latin typeface="Arial" pitchFamily="34" charset="0"/>
                <a:cs typeface="Arial" pitchFamily="34" charset="0"/>
              </a:rPr>
              <a:t> is the key:  Exciting and meaningful activities are offered, and education </a:t>
            </a:r>
            <a:r>
              <a:rPr lang="en-US" sz="2600" i="1" dirty="0">
                <a:latin typeface="Arial" pitchFamily="34" charset="0"/>
                <a:cs typeface="Arial" pitchFamily="34" charset="0"/>
              </a:rPr>
              <a:t>happens</a:t>
            </a:r>
            <a:r>
              <a:rPr lang="en-US" sz="2600" dirty="0">
                <a:latin typeface="Arial" pitchFamily="34" charset="0"/>
                <a:cs typeface="Arial" pitchFamily="34" charset="0"/>
              </a:rPr>
              <a:t>.  Learning comes from doing.  For example, youth may read about first aid, hear it discussed, and watch others administer it, but they will not learn it until they practice it.  Rushing a Scout through requirements to obtain a badge is not the goal. </a:t>
            </a:r>
          </a:p>
          <a:p>
            <a:pPr marL="0" indent="0">
              <a:buNone/>
            </a:pPr>
            <a:endParaRPr lang="en-US" dirty="0"/>
          </a:p>
          <a:p>
            <a:pPr marL="0" indent="0">
              <a:buNone/>
            </a:pPr>
            <a:r>
              <a:rPr lang="en-US" dirty="0" err="1"/>
              <a:t>GtA</a:t>
            </a:r>
            <a:r>
              <a:rPr lang="en-US" dirty="0"/>
              <a:t> 2.0.0.2</a:t>
            </a:r>
            <a:endParaRPr lang="en-US" dirty="0">
              <a:latin typeface="Arial" pitchFamily="34" charset="0"/>
              <a:cs typeface="Arial" pitchFamily="34" charset="0"/>
            </a:endParaRPr>
          </a:p>
        </p:txBody>
      </p:sp>
      <p:sp>
        <p:nvSpPr>
          <p:cNvPr id="4" name="Date Placeholder 3">
            <a:extLst>
              <a:ext uri="{FF2B5EF4-FFF2-40B4-BE49-F238E27FC236}">
                <a16:creationId xmlns:a16="http://schemas.microsoft.com/office/drawing/2014/main" id="{559F5252-34E5-407E-96E6-925575620018}"/>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B1CBED7D-D04C-4039-B11A-F62A8DE0D170}"/>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6</a:t>
            </a:fld>
            <a:endParaRPr lang="en-US"/>
          </a:p>
        </p:txBody>
      </p:sp>
    </p:spTree>
    <p:extLst>
      <p:ext uri="{BB962C8B-B14F-4D97-AF65-F5344CB8AC3E}">
        <p14:creationId xmlns:p14="http://schemas.microsoft.com/office/powerpoint/2010/main" val="326239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A2D57-E06E-4443-BF3D-8BC47DC6E89C}"/>
              </a:ext>
            </a:extLst>
          </p:cNvPr>
          <p:cNvSpPr>
            <a:spLocks noGrp="1"/>
          </p:cNvSpPr>
          <p:nvPr>
            <p:ph type="title"/>
          </p:nvPr>
        </p:nvSpPr>
        <p:spPr/>
        <p:txBody>
          <a:bodyPr/>
          <a:lstStyle/>
          <a:p>
            <a:pPr>
              <a:spcBef>
                <a:spcPct val="0"/>
              </a:spcBef>
            </a:pPr>
            <a:r>
              <a:rPr lang="en-US" altLang="en-US" sz="2800" b="1" dirty="0">
                <a:latin typeface="Arial" pitchFamily="34" charset="0"/>
              </a:rPr>
              <a:t>Four Steps</a:t>
            </a:r>
            <a:br>
              <a:rPr lang="en-US" altLang="en-US" sz="2800" b="1" dirty="0">
                <a:latin typeface="Arial" pitchFamily="34" charset="0"/>
              </a:rPr>
            </a:br>
            <a:r>
              <a:rPr lang="en-US" altLang="en-US" sz="2800" b="1" dirty="0">
                <a:latin typeface="Arial" pitchFamily="34" charset="0"/>
              </a:rPr>
              <a:t>in Scouts BSA Advancement</a:t>
            </a:r>
            <a:br>
              <a:rPr lang="en-US" altLang="en-US" sz="2800" b="1" dirty="0">
                <a:latin typeface="Arial" pitchFamily="34" charset="0"/>
              </a:rPr>
            </a:br>
            <a:endParaRPr lang="en-US" dirty="0"/>
          </a:p>
        </p:txBody>
      </p:sp>
      <p:sp>
        <p:nvSpPr>
          <p:cNvPr id="3" name="Content Placeholder 2">
            <a:extLst>
              <a:ext uri="{FF2B5EF4-FFF2-40B4-BE49-F238E27FC236}">
                <a16:creationId xmlns:a16="http://schemas.microsoft.com/office/drawing/2014/main" id="{5E7B6863-AE7C-4A51-8BF0-A34E7AAEF341}"/>
              </a:ext>
            </a:extLst>
          </p:cNvPr>
          <p:cNvSpPr>
            <a:spLocks noGrp="1"/>
          </p:cNvSpPr>
          <p:nvPr>
            <p:ph idx="1"/>
          </p:nvPr>
        </p:nvSpPr>
        <p:spPr/>
        <p:txBody>
          <a:bodyPr>
            <a:normAutofit/>
          </a:bodyPr>
          <a:lstStyle/>
          <a:p>
            <a:pPr marL="457200" indent="-457200">
              <a:spcBef>
                <a:spcPts val="600"/>
              </a:spcBef>
              <a:buFont typeface="Wingdings" pitchFamily="2" charset="2"/>
              <a:buAutoNum type="arabicPeriod"/>
            </a:pPr>
            <a:r>
              <a:rPr lang="en-US" altLang="en-US" sz="2600" dirty="0">
                <a:latin typeface="Arial" pitchFamily="34" charset="0"/>
              </a:rPr>
              <a:t>The</a:t>
            </a:r>
            <a:r>
              <a:rPr lang="en-US" altLang="en-US" sz="2600" b="1" dirty="0">
                <a:latin typeface="Arial" pitchFamily="34" charset="0"/>
              </a:rPr>
              <a:t> </a:t>
            </a:r>
            <a:r>
              <a:rPr lang="en-US" altLang="en-US" sz="2600" dirty="0">
                <a:latin typeface="Arial" pitchFamily="34" charset="0"/>
              </a:rPr>
              <a:t>Scout </a:t>
            </a:r>
            <a:r>
              <a:rPr lang="en-US" altLang="en-US" sz="2600" b="1" dirty="0">
                <a:latin typeface="Arial" pitchFamily="34" charset="0"/>
              </a:rPr>
              <a:t>learns</a:t>
            </a:r>
            <a:r>
              <a:rPr lang="en-US" altLang="en-US" sz="2600" dirty="0">
                <a:latin typeface="Arial" pitchFamily="34" charset="0"/>
              </a:rPr>
              <a:t>.</a:t>
            </a:r>
            <a:endParaRPr lang="en-US" altLang="en-US" sz="2600" b="1" dirty="0">
              <a:latin typeface="Arial" pitchFamily="34" charset="0"/>
            </a:endParaRPr>
          </a:p>
          <a:p>
            <a:pPr marL="457200" indent="-457200">
              <a:spcBef>
                <a:spcPts val="600"/>
              </a:spcBef>
              <a:buFont typeface="Wingdings" pitchFamily="2" charset="2"/>
              <a:buAutoNum type="arabicPeriod"/>
            </a:pPr>
            <a:r>
              <a:rPr lang="en-US" altLang="en-US" sz="2600" dirty="0">
                <a:latin typeface="Arial" pitchFamily="34" charset="0"/>
              </a:rPr>
              <a:t>The Scout is </a:t>
            </a:r>
            <a:r>
              <a:rPr lang="en-US" altLang="en-US" sz="2600" b="1" dirty="0">
                <a:latin typeface="Arial" pitchFamily="34" charset="0"/>
              </a:rPr>
              <a:t>tested</a:t>
            </a:r>
            <a:r>
              <a:rPr lang="en-US" altLang="en-US" sz="2600" dirty="0">
                <a:latin typeface="Arial" pitchFamily="34" charset="0"/>
              </a:rPr>
              <a:t>.</a:t>
            </a:r>
            <a:endParaRPr lang="en-US" altLang="en-US" sz="2600" b="1" dirty="0">
              <a:latin typeface="Arial" pitchFamily="34" charset="0"/>
            </a:endParaRPr>
          </a:p>
          <a:p>
            <a:pPr marL="457200" indent="-457200">
              <a:spcBef>
                <a:spcPts val="600"/>
              </a:spcBef>
              <a:buFont typeface="Wingdings" pitchFamily="2" charset="2"/>
              <a:buAutoNum type="arabicPeriod"/>
            </a:pPr>
            <a:r>
              <a:rPr lang="en-US" altLang="en-US" sz="2600" dirty="0">
                <a:latin typeface="Arial" pitchFamily="34" charset="0"/>
              </a:rPr>
              <a:t>The Scout is </a:t>
            </a:r>
            <a:r>
              <a:rPr lang="en-US" altLang="en-US" sz="2600" b="1" dirty="0">
                <a:latin typeface="Arial" pitchFamily="34" charset="0"/>
              </a:rPr>
              <a:t>reviewed</a:t>
            </a:r>
            <a:r>
              <a:rPr lang="en-US" altLang="en-US" sz="2600" dirty="0">
                <a:latin typeface="Arial" pitchFamily="34" charset="0"/>
              </a:rPr>
              <a:t>.</a:t>
            </a:r>
            <a:endParaRPr lang="en-US" altLang="en-US" sz="2600" b="1" dirty="0">
              <a:latin typeface="Arial" pitchFamily="34" charset="0"/>
            </a:endParaRPr>
          </a:p>
          <a:p>
            <a:pPr marL="457200" indent="-457200">
              <a:spcBef>
                <a:spcPts val="600"/>
              </a:spcBef>
              <a:buFont typeface="Wingdings" pitchFamily="2" charset="2"/>
              <a:buAutoNum type="arabicPeriod"/>
            </a:pPr>
            <a:r>
              <a:rPr lang="en-US" altLang="en-US" sz="2600" dirty="0">
                <a:latin typeface="Arial" pitchFamily="34" charset="0"/>
              </a:rPr>
              <a:t>The Scout is </a:t>
            </a:r>
            <a:r>
              <a:rPr lang="en-US" altLang="en-US" sz="2600" b="1" dirty="0">
                <a:latin typeface="Arial" pitchFamily="34" charset="0"/>
              </a:rPr>
              <a:t>recognized</a:t>
            </a:r>
            <a:r>
              <a:rPr lang="en-US" altLang="en-US" sz="2600" dirty="0">
                <a:latin typeface="Arial" pitchFamily="34" charset="0"/>
              </a:rPr>
              <a:t>.</a:t>
            </a:r>
          </a:p>
          <a:p>
            <a:pPr marL="0" indent="0">
              <a:spcBef>
                <a:spcPts val="600"/>
              </a:spcBef>
              <a:buNone/>
            </a:pPr>
            <a:endParaRPr lang="en-US" altLang="en-US" sz="2600" dirty="0"/>
          </a:p>
          <a:p>
            <a:pPr marL="0" indent="0">
              <a:spcBef>
                <a:spcPts val="600"/>
              </a:spcBef>
              <a:buNone/>
            </a:pPr>
            <a:r>
              <a:rPr lang="en-US" altLang="en-US" sz="2600" dirty="0"/>
              <a:t>(1+ and/or 2+) The Scout </a:t>
            </a:r>
            <a:r>
              <a:rPr lang="en-US" altLang="en-US" sz="2600" b="1" dirty="0"/>
              <a:t>uses</a:t>
            </a:r>
            <a:r>
              <a:rPr lang="en-US" altLang="en-US" sz="2600" dirty="0"/>
              <a:t> the skills (opportunities to practice; reinforces the learning; retention through repetition).</a:t>
            </a:r>
          </a:p>
          <a:p>
            <a:pPr marL="0" indent="0">
              <a:spcBef>
                <a:spcPts val="600"/>
              </a:spcBef>
              <a:buNone/>
            </a:pPr>
            <a:endParaRPr lang="en-US" altLang="en-US" dirty="0"/>
          </a:p>
          <a:p>
            <a:pPr marL="0" indent="0">
              <a:spcBef>
                <a:spcPts val="600"/>
              </a:spcBef>
              <a:buNone/>
            </a:pPr>
            <a:r>
              <a:rPr lang="en-US" altLang="en-US" dirty="0" err="1"/>
              <a:t>GtA</a:t>
            </a:r>
            <a:r>
              <a:rPr lang="en-US" altLang="en-US" dirty="0"/>
              <a:t> 4.2.1.0</a:t>
            </a:r>
          </a:p>
        </p:txBody>
      </p:sp>
      <p:sp>
        <p:nvSpPr>
          <p:cNvPr id="4" name="Date Placeholder 3">
            <a:extLst>
              <a:ext uri="{FF2B5EF4-FFF2-40B4-BE49-F238E27FC236}">
                <a16:creationId xmlns:a16="http://schemas.microsoft.com/office/drawing/2014/main" id="{0614F4E8-3BE4-4DE9-8D80-ED7C44C9D84B}"/>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B9E1C516-7C84-4C0C-90ED-4C222E1DCB60}"/>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7</a:t>
            </a:fld>
            <a:endParaRPr lang="en-US"/>
          </a:p>
        </p:txBody>
      </p:sp>
    </p:spTree>
    <p:extLst>
      <p:ext uri="{BB962C8B-B14F-4D97-AF65-F5344CB8AC3E}">
        <p14:creationId xmlns:p14="http://schemas.microsoft.com/office/powerpoint/2010/main" val="4044808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4700-5EF7-4D15-BB4C-CE9A7ACDE0A4}"/>
              </a:ext>
            </a:extLst>
          </p:cNvPr>
          <p:cNvSpPr>
            <a:spLocks noGrp="1"/>
          </p:cNvSpPr>
          <p:nvPr>
            <p:ph type="title"/>
          </p:nvPr>
        </p:nvSpPr>
        <p:spPr/>
        <p:txBody>
          <a:bodyPr/>
          <a:lstStyle/>
          <a:p>
            <a:r>
              <a:rPr lang="en-US" dirty="0"/>
              <a:t>Advancement Principles</a:t>
            </a:r>
          </a:p>
        </p:txBody>
      </p:sp>
      <p:sp>
        <p:nvSpPr>
          <p:cNvPr id="3" name="Content Placeholder 2">
            <a:extLst>
              <a:ext uri="{FF2B5EF4-FFF2-40B4-BE49-F238E27FC236}">
                <a16:creationId xmlns:a16="http://schemas.microsoft.com/office/drawing/2014/main" id="{42E80A8C-6E39-407B-A070-06093C90A62A}"/>
              </a:ext>
            </a:extLst>
          </p:cNvPr>
          <p:cNvSpPr>
            <a:spLocks noGrp="1"/>
          </p:cNvSpPr>
          <p:nvPr>
            <p:ph idx="1"/>
          </p:nvPr>
        </p:nvSpPr>
        <p:spPr/>
        <p:txBody>
          <a:bodyPr>
            <a:normAutofit lnSpcReduction="10000"/>
          </a:bodyPr>
          <a:lstStyle/>
          <a:p>
            <a:pPr marL="225425" indent="-225425">
              <a:lnSpc>
                <a:spcPct val="100000"/>
              </a:lnSpc>
              <a:spcBef>
                <a:spcPct val="0"/>
              </a:spcBef>
            </a:pPr>
            <a:r>
              <a:rPr lang="en-US" altLang="en-US" sz="2600" dirty="0">
                <a:solidFill>
                  <a:srgbClr val="FF0000"/>
                </a:solidFill>
                <a:latin typeface="Arial" pitchFamily="34" charset="0"/>
              </a:rPr>
              <a:t>The Scout must meet the most current requirements for advancement and MBs.</a:t>
            </a:r>
          </a:p>
          <a:p>
            <a:pPr marL="627063" lvl="1" indent="-398463">
              <a:spcBef>
                <a:spcPct val="0"/>
              </a:spcBef>
            </a:pPr>
            <a:r>
              <a:rPr lang="en-US" altLang="en-US" sz="2600" b="1" dirty="0">
                <a:solidFill>
                  <a:srgbClr val="FF0000"/>
                </a:solidFill>
                <a:latin typeface="Arial" pitchFamily="34" charset="0"/>
              </a:rPr>
              <a:t>The requirements in effect at the time the Scout begins to complete his/her first requirement for a rank or MB.</a:t>
            </a:r>
          </a:p>
          <a:p>
            <a:pPr marL="225425" indent="-225425">
              <a:lnSpc>
                <a:spcPct val="100000"/>
              </a:lnSpc>
              <a:spcBef>
                <a:spcPct val="0"/>
              </a:spcBef>
            </a:pPr>
            <a:r>
              <a:rPr lang="en-US" altLang="en-US" sz="2600" dirty="0">
                <a:latin typeface="Arial" pitchFamily="34" charset="0"/>
              </a:rPr>
              <a:t>The Scout must “show his/her stuff”</a:t>
            </a:r>
          </a:p>
          <a:p>
            <a:pPr marL="457200" lvl="2">
              <a:lnSpc>
                <a:spcPct val="100000"/>
              </a:lnSpc>
              <a:spcBef>
                <a:spcPct val="0"/>
              </a:spcBef>
              <a:buFont typeface="Calibri" panose="020F0502020204030204" pitchFamily="34" charset="0"/>
              <a:buChar char="⁻"/>
            </a:pPr>
            <a:r>
              <a:rPr lang="en-US" sz="2600" b="1" dirty="0">
                <a:latin typeface="Arial" pitchFamily="34" charset="0"/>
                <a:cs typeface="Arial" pitchFamily="34" charset="0"/>
              </a:rPr>
              <a:t>The Scout is expected to meet the advancement and MB requirements as they are stated - no more and no less. </a:t>
            </a:r>
          </a:p>
          <a:p>
            <a:pPr marL="457200" lvl="2">
              <a:lnSpc>
                <a:spcPct val="100000"/>
              </a:lnSpc>
              <a:spcBef>
                <a:spcPct val="0"/>
              </a:spcBef>
              <a:buFont typeface="Calibri" panose="020F0502020204030204" pitchFamily="34" charset="0"/>
              <a:buChar char="⁻"/>
            </a:pPr>
            <a:r>
              <a:rPr lang="en-US" sz="2600" b="1" dirty="0">
                <a:latin typeface="Arial" pitchFamily="34" charset="0"/>
                <a:cs typeface="Arial" pitchFamily="34" charset="0"/>
              </a:rPr>
              <a:t>He/she must do exactly what is stated in the requirements.</a:t>
            </a:r>
          </a:p>
          <a:p>
            <a:pPr marL="225425" indent="-225425">
              <a:lnSpc>
                <a:spcPct val="100000"/>
              </a:lnSpc>
              <a:spcBef>
                <a:spcPct val="0"/>
              </a:spcBef>
            </a:pPr>
            <a:r>
              <a:rPr lang="en-US" altLang="en-US" sz="2600" dirty="0">
                <a:latin typeface="Arial" pitchFamily="34" charset="0"/>
                <a:cs typeface="Arial" pitchFamily="34" charset="0"/>
              </a:rPr>
              <a:t>No council, committee, district, unit, or individual has the authority to add to, or subtract from, advancement requirements.</a:t>
            </a:r>
          </a:p>
          <a:p>
            <a:pPr marL="225425" indent="-225425">
              <a:lnSpc>
                <a:spcPct val="100000"/>
              </a:lnSpc>
              <a:spcBef>
                <a:spcPct val="0"/>
              </a:spcBef>
            </a:pPr>
            <a:r>
              <a:rPr lang="en-US" altLang="en-US" sz="2600" dirty="0"/>
              <a:t>Once tested and signed off, the requirement is earned.</a:t>
            </a:r>
            <a:endParaRPr lang="en-US" altLang="en-US" sz="2600" dirty="0">
              <a:latin typeface="Arial" pitchFamily="34" charset="0"/>
              <a:cs typeface="Arial" pitchFamily="34" charset="0"/>
            </a:endParaRPr>
          </a:p>
        </p:txBody>
      </p:sp>
      <p:sp>
        <p:nvSpPr>
          <p:cNvPr id="4" name="Date Placeholder 3">
            <a:extLst>
              <a:ext uri="{FF2B5EF4-FFF2-40B4-BE49-F238E27FC236}">
                <a16:creationId xmlns:a16="http://schemas.microsoft.com/office/drawing/2014/main" id="{722BD030-98B3-4291-8E54-BB462247509F}"/>
              </a:ext>
            </a:extLst>
          </p:cNvPr>
          <p:cNvSpPr>
            <a:spLocks noGrp="1"/>
          </p:cNvSpPr>
          <p:nvPr>
            <p:ph type="dt" sz="half" idx="10"/>
          </p:nvPr>
        </p:nvSpPr>
        <p:spPr>
          <a:xfrm>
            <a:off x="11582400" y="6508751"/>
            <a:ext cx="550333" cy="365125"/>
          </a:xfrm>
        </p:spPr>
        <p:txBody>
          <a:bodyPr/>
          <a:lstStyle/>
          <a:p>
            <a:r>
              <a:rPr lang="en-US"/>
              <a:t>10/12/23 v1</a:t>
            </a:r>
          </a:p>
        </p:txBody>
      </p:sp>
      <p:sp>
        <p:nvSpPr>
          <p:cNvPr id="6" name="Slide Number Placeholder 5">
            <a:extLst>
              <a:ext uri="{FF2B5EF4-FFF2-40B4-BE49-F238E27FC236}">
                <a16:creationId xmlns:a16="http://schemas.microsoft.com/office/drawing/2014/main" id="{C032D3F2-E344-447B-81DF-2B2F59D9FF23}"/>
              </a:ext>
            </a:extLst>
          </p:cNvPr>
          <p:cNvSpPr>
            <a:spLocks noGrp="1"/>
          </p:cNvSpPr>
          <p:nvPr>
            <p:ph type="sldNum" sz="quarter" idx="11"/>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E869A7F-331E-4523-8B93-C0384AEC48B8}" type="slidenum">
              <a:rPr lang="en-US" smtClean="0"/>
              <a:pPr/>
              <a:t>8</a:t>
            </a:fld>
            <a:endParaRPr lang="en-US"/>
          </a:p>
        </p:txBody>
      </p:sp>
    </p:spTree>
    <p:extLst>
      <p:ext uri="{BB962C8B-B14F-4D97-AF65-F5344CB8AC3E}">
        <p14:creationId xmlns:p14="http://schemas.microsoft.com/office/powerpoint/2010/main" val="1010116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94942-0091-A383-2AB8-21137D1A6600}"/>
              </a:ext>
            </a:extLst>
          </p:cNvPr>
          <p:cNvSpPr>
            <a:spLocks noGrp="1"/>
          </p:cNvSpPr>
          <p:nvPr>
            <p:ph type="title"/>
          </p:nvPr>
        </p:nvSpPr>
        <p:spPr/>
        <p:txBody>
          <a:bodyPr/>
          <a:lstStyle/>
          <a:p>
            <a:r>
              <a:rPr lang="en-US" dirty="0"/>
              <a:t>Keeping things in perspective for special needs Scouts</a:t>
            </a:r>
          </a:p>
        </p:txBody>
      </p:sp>
      <p:sp>
        <p:nvSpPr>
          <p:cNvPr id="3" name="Content Placeholder 2">
            <a:extLst>
              <a:ext uri="{FF2B5EF4-FFF2-40B4-BE49-F238E27FC236}">
                <a16:creationId xmlns:a16="http://schemas.microsoft.com/office/drawing/2014/main" id="{612166AE-999B-9A3E-5904-41D1E1D554C3}"/>
              </a:ext>
            </a:extLst>
          </p:cNvPr>
          <p:cNvSpPr>
            <a:spLocks noGrp="1"/>
          </p:cNvSpPr>
          <p:nvPr>
            <p:ph idx="1"/>
          </p:nvPr>
        </p:nvSpPr>
        <p:spPr/>
        <p:txBody>
          <a:bodyPr/>
          <a:lstStyle/>
          <a:p>
            <a:pPr algn="l">
              <a:buFont typeface="Arial" panose="020B0604020202020204" pitchFamily="34" charset="0"/>
              <a:buChar char="•"/>
            </a:pPr>
            <a:r>
              <a:rPr lang="en-US" sz="2800" b="1" i="0" dirty="0">
                <a:solidFill>
                  <a:srgbClr val="0070C0"/>
                </a:solidFill>
                <a:effectLst/>
                <a:latin typeface="Arial" panose="020B0604020202020204" pitchFamily="34" charset="0"/>
                <a:cs typeface="Arial" panose="020B0604020202020204" pitchFamily="34" charset="0"/>
              </a:rPr>
              <a:t>Advancement is a method of scouting, not the mission</a:t>
            </a:r>
            <a:endParaRPr lang="en-US" sz="2800" b="0" i="0" dirty="0">
              <a:solidFill>
                <a:srgbClr val="0070C0"/>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800" b="1" i="0" dirty="0">
                <a:solidFill>
                  <a:srgbClr val="0070C0"/>
                </a:solidFill>
                <a:effectLst/>
                <a:latin typeface="Arial" panose="020B0604020202020204" pitchFamily="34" charset="0"/>
                <a:cs typeface="Arial" panose="020B0604020202020204" pitchFamily="34" charset="0"/>
              </a:rPr>
              <a:t>What is expected of scouts with and without disabilities</a:t>
            </a:r>
            <a:endParaRPr lang="en-US" sz="2800" b="0" i="0" dirty="0">
              <a:solidFill>
                <a:srgbClr val="0070C0"/>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800" b="1" i="0" dirty="0">
                <a:solidFill>
                  <a:srgbClr val="0070C0"/>
                </a:solidFill>
                <a:effectLst/>
                <a:latin typeface="Arial" panose="020B0604020202020204" pitchFamily="34" charset="0"/>
                <a:cs typeface="Arial" panose="020B0604020202020204" pitchFamily="34" charset="0"/>
              </a:rPr>
              <a:t>Achievable challenge</a:t>
            </a:r>
            <a:endParaRPr lang="en-US" sz="2800" b="0" i="0" dirty="0">
              <a:solidFill>
                <a:srgbClr val="0070C0"/>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800" b="1" i="0" dirty="0">
                <a:solidFill>
                  <a:srgbClr val="0070C0"/>
                </a:solidFill>
                <a:effectLst/>
                <a:latin typeface="Arial" panose="020B0604020202020204" pitchFamily="34" charset="0"/>
                <a:cs typeface="Arial" panose="020B0604020202020204" pitchFamily="34" charset="0"/>
              </a:rPr>
              <a:t>All in good time</a:t>
            </a:r>
            <a:endParaRPr lang="en-US" sz="2800" b="0" i="0" dirty="0">
              <a:solidFill>
                <a:srgbClr val="0070C0"/>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800" b="1" i="0" dirty="0">
                <a:solidFill>
                  <a:srgbClr val="0070C0"/>
                </a:solidFill>
                <a:effectLst/>
                <a:latin typeface="Arial" panose="020B0604020202020204" pitchFamily="34" charset="0"/>
                <a:cs typeface="Arial" panose="020B0604020202020204" pitchFamily="34" charset="0"/>
              </a:rPr>
              <a:t>Comparable challenge</a:t>
            </a:r>
            <a:endParaRPr lang="en-US" sz="2800" b="0" i="0" dirty="0">
              <a:solidFill>
                <a:srgbClr val="0070C0"/>
              </a:solidFill>
              <a:effectLst/>
              <a:latin typeface="Arial" panose="020B0604020202020204" pitchFamily="34" charset="0"/>
              <a:cs typeface="Arial" panose="020B0604020202020204" pitchFamily="34" charset="0"/>
            </a:endParaRPr>
          </a:p>
          <a:p>
            <a:pPr algn="l">
              <a:buFont typeface="Arial" panose="020B0604020202020204" pitchFamily="34" charset="0"/>
              <a:buChar char="•"/>
            </a:pPr>
            <a:r>
              <a:rPr lang="en-US" sz="2800" b="1" i="0" dirty="0">
                <a:solidFill>
                  <a:srgbClr val="0070C0"/>
                </a:solidFill>
                <a:effectLst/>
                <a:latin typeface="Arial" panose="020B0604020202020204" pitchFamily="34" charset="0"/>
                <a:cs typeface="Arial" panose="020B0604020202020204" pitchFamily="34" charset="0"/>
              </a:rPr>
              <a:t>Having fun</a:t>
            </a:r>
            <a:endParaRPr lang="en-US" sz="2800" b="0" i="0" dirty="0">
              <a:solidFill>
                <a:srgbClr val="0070C0"/>
              </a:solidFill>
              <a:effectLst/>
              <a:latin typeface="Arial" panose="020B0604020202020204" pitchFamily="34" charset="0"/>
              <a:cs typeface="Arial" panose="020B0604020202020204" pitchFamily="34" charset="0"/>
            </a:endParaRPr>
          </a:p>
          <a:p>
            <a:endParaRPr lang="en-US" sz="2800" dirty="0">
              <a:solidFill>
                <a:srgbClr val="0070C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2AF5594C-AB2D-EF32-EED7-31733FD36F1B}"/>
              </a:ext>
            </a:extLst>
          </p:cNvPr>
          <p:cNvSpPr txBox="1"/>
          <p:nvPr/>
        </p:nvSpPr>
        <p:spPr>
          <a:xfrm>
            <a:off x="2048569" y="4865071"/>
            <a:ext cx="8094863" cy="1323439"/>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The outcomes of the Scouting experience should be fun and educational, and not just relate to completing rank requirements that might place unrealistic expectations on a member who has special needs.  </a:t>
            </a:r>
            <a:r>
              <a:rPr lang="en-US" sz="1400" b="1" i="1" dirty="0" err="1">
                <a:latin typeface="Arial" panose="020B0604020202020204" pitchFamily="34" charset="0"/>
                <a:cs typeface="Arial" panose="020B0604020202020204" pitchFamily="34" charset="0"/>
              </a:rPr>
              <a:t>GtA</a:t>
            </a:r>
            <a:r>
              <a:rPr lang="en-US" sz="1400" b="1" i="1" dirty="0">
                <a:latin typeface="Arial" panose="020B0604020202020204" pitchFamily="34" charset="0"/>
                <a:cs typeface="Arial" panose="020B0604020202020204" pitchFamily="34" charset="0"/>
              </a:rPr>
              <a:t> 10.2.2.0</a:t>
            </a:r>
            <a:endParaRPr lang="en-US" sz="2000" b="1" dirty="0">
              <a:latin typeface="Arial" panose="020B0604020202020204" pitchFamily="34" charset="0"/>
              <a:cs typeface="Arial" panose="020B0604020202020204" pitchFamily="34" charset="0"/>
            </a:endParaRPr>
          </a:p>
        </p:txBody>
      </p:sp>
      <p:sp>
        <p:nvSpPr>
          <p:cNvPr id="5" name="Date Placeholder 4">
            <a:extLst>
              <a:ext uri="{FF2B5EF4-FFF2-40B4-BE49-F238E27FC236}">
                <a16:creationId xmlns:a16="http://schemas.microsoft.com/office/drawing/2014/main" id="{E6341549-C5CF-2FF7-15F2-7D7748844BBC}"/>
              </a:ext>
            </a:extLst>
          </p:cNvPr>
          <p:cNvSpPr>
            <a:spLocks noGrp="1"/>
          </p:cNvSpPr>
          <p:nvPr>
            <p:ph type="dt" sz="half" idx="10"/>
          </p:nvPr>
        </p:nvSpPr>
        <p:spPr/>
        <p:txBody>
          <a:bodyPr/>
          <a:lstStyle/>
          <a:p>
            <a:pPr>
              <a:defRPr/>
            </a:pPr>
            <a:r>
              <a:rPr lang="en-US" altLang="en-US"/>
              <a:t>10/12/23 v1</a:t>
            </a:r>
            <a:endParaRPr lang="en-US" altLang="en-US" dirty="0"/>
          </a:p>
        </p:txBody>
      </p:sp>
      <p:sp>
        <p:nvSpPr>
          <p:cNvPr id="6" name="Slide Number Placeholder 5">
            <a:extLst>
              <a:ext uri="{FF2B5EF4-FFF2-40B4-BE49-F238E27FC236}">
                <a16:creationId xmlns:a16="http://schemas.microsoft.com/office/drawing/2014/main" id="{10206AA0-A86B-BB52-41F1-4BED3DBE4017}"/>
              </a:ext>
            </a:extLst>
          </p:cNvPr>
          <p:cNvSpPr>
            <a:spLocks noGrp="1"/>
          </p:cNvSpPr>
          <p:nvPr>
            <p:ph type="sldNum" sz="quarter" idx="11"/>
          </p:nvPr>
        </p:nvSpPr>
        <p:spPr/>
        <p:txBody>
          <a:bodyPr/>
          <a:lstStyle/>
          <a:p>
            <a:pPr>
              <a:defRPr/>
            </a:pPr>
            <a:fld id="{0F0C9FB2-4238-4FC1-B3F9-69CCD4ACFAD1}" type="slidenum">
              <a:rPr lang="en-US" altLang="en-US" smtClean="0"/>
              <a:pPr>
                <a:defRPr/>
              </a:pPr>
              <a:t>9</a:t>
            </a:fld>
            <a:endParaRPr lang="en-US" altLang="en-US" dirty="0"/>
          </a:p>
        </p:txBody>
      </p:sp>
    </p:spTree>
    <p:extLst>
      <p:ext uri="{BB962C8B-B14F-4D97-AF65-F5344CB8AC3E}">
        <p14:creationId xmlns:p14="http://schemas.microsoft.com/office/powerpoint/2010/main" val="278886404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2532</TotalTime>
  <Words>2354</Words>
  <Application>Microsoft Office PowerPoint</Application>
  <PresentationFormat>Widescreen</PresentationFormat>
  <Paragraphs>246</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Helvetica</vt:lpstr>
      <vt:lpstr>Wingdings</vt:lpstr>
      <vt:lpstr>1_Office Theme</vt:lpstr>
      <vt:lpstr>Guide to Scouts BSA Advancement in the Troop for special needs Scouts</vt:lpstr>
      <vt:lpstr>Aims of the Scouting Program </vt:lpstr>
      <vt:lpstr>The Goal</vt:lpstr>
      <vt:lpstr>Methods of Scouting</vt:lpstr>
      <vt:lpstr>Challenge leads to personal growth</vt:lpstr>
      <vt:lpstr>Main principle: Advancement is based on experiential learning</vt:lpstr>
      <vt:lpstr>Four Steps in Scouts BSA Advancement </vt:lpstr>
      <vt:lpstr>Advancement Principles</vt:lpstr>
      <vt:lpstr>Keeping things in perspective for special needs Scouts</vt:lpstr>
      <vt:lpstr>Options available for Scouts with special needs and disabilities</vt:lpstr>
      <vt:lpstr>What does the unit need to do?</vt:lpstr>
      <vt:lpstr>The challenge of timing for special needs Scouts</vt:lpstr>
      <vt:lpstr>What are the steps for ranks of Scout, Tenderfoot, Second Class, and First Class? [ 1 of 2]</vt:lpstr>
      <vt:lpstr>What are the steps for ranks of Scout, Tenderfoot, Second Class, and First Class? [ 2 of 2]</vt:lpstr>
      <vt:lpstr>What are the steps for alternate merit badges for MBs that are Eagle required? [ 1 of 2]</vt:lpstr>
      <vt:lpstr>What are the steps for alternate merit badges for MBs that are Eagle required? [ 2 of 2]</vt:lpstr>
      <vt:lpstr>Resources available</vt:lpstr>
      <vt:lpstr>A word about time – It Takes Time</vt:lpstr>
      <vt:lpstr>PowerPoint Presentation</vt:lpstr>
      <vt:lpstr>Advancement Functions</vt:lpstr>
      <vt:lpstr>Advancement Roles</vt:lpstr>
      <vt:lpstr>Digging into a few advancement requirements</vt:lpstr>
      <vt:lpstr>Merit Badges GtA 7.0.0.0</vt:lpstr>
      <vt:lpstr>Boards of Review (1 of 2) GtA 8.0.0.0</vt:lpstr>
      <vt:lpstr>Boards of Review (2 of 2) GtA 8.0.0.0</vt:lpstr>
      <vt:lpstr>Some best practices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JAMBOREE 2023</dc:title>
  <dc:creator>Mike Sullivan</dc:creator>
  <cp:lastModifiedBy>Steve Guthrie</cp:lastModifiedBy>
  <cp:revision>35</cp:revision>
  <dcterms:created xsi:type="dcterms:W3CDTF">2022-03-15T16:46:23Z</dcterms:created>
  <dcterms:modified xsi:type="dcterms:W3CDTF">2023-10-13T01:49:24Z</dcterms:modified>
</cp:coreProperties>
</file>